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b7201cf8e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75b9a74c54b14"/>
  </p:sldMasterIdLst>
  <p:sldIdLst>
    <p:sldId xmlns:r="http://schemas.openxmlformats.org/officeDocument/2006/relationships" id="256" r:id="R37eb4e06b35a4cb1"/>
    <p:sldId xmlns:r="http://schemas.openxmlformats.org/officeDocument/2006/relationships" id="257" r:id="R36219436119c49a3"/>
    <p:sldId xmlns:r="http://schemas.openxmlformats.org/officeDocument/2006/relationships" id="258" r:id="Re0c9faec2cce4e4b"/>
    <p:sldId xmlns:r="http://schemas.openxmlformats.org/officeDocument/2006/relationships" id="259" r:id="Rf3c1ac44d7a24e18"/>
    <p:sldId xmlns:r="http://schemas.openxmlformats.org/officeDocument/2006/relationships" id="260" r:id="R535b2b1868454945"/>
    <p:sldId xmlns:r="http://schemas.openxmlformats.org/officeDocument/2006/relationships" id="261" r:id="R6a1bf5b54a304fb8"/>
    <p:sldId xmlns:r="http://schemas.openxmlformats.org/officeDocument/2006/relationships" id="262" r:id="R64311ccdf33e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75b9a74c54b14" /><Relationship Type="http://schemas.openxmlformats.org/officeDocument/2006/relationships/slide" Target="/ppt/slides/slide1.xml" Id="R37eb4e06b35a4cb1" /><Relationship Type="http://schemas.openxmlformats.org/officeDocument/2006/relationships/slide" Target="/ppt/slides/slide2.xml" Id="R36219436119c49a3" /><Relationship Type="http://schemas.openxmlformats.org/officeDocument/2006/relationships/slide" Target="/ppt/slides/slide3.xml" Id="Re0c9faec2cce4e4b" /><Relationship Type="http://schemas.openxmlformats.org/officeDocument/2006/relationships/slide" Target="/ppt/slides/slide4.xml" Id="Rf3c1ac44d7a24e18" /><Relationship Type="http://schemas.openxmlformats.org/officeDocument/2006/relationships/slide" Target="/ppt/slides/slide5.xml" Id="R535b2b1868454945" /><Relationship Type="http://schemas.openxmlformats.org/officeDocument/2006/relationships/slide" Target="/ppt/slides/slide6.xml" Id="R6a1bf5b54a304fb8" /><Relationship Type="http://schemas.openxmlformats.org/officeDocument/2006/relationships/slide" Target="/ppt/slides/slide7.xml" Id="R64311ccdf33e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1dd4d5580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7ddcbfbad4560" /><Relationship Type="http://schemas.openxmlformats.org/officeDocument/2006/relationships/theme" Target="/ppt/slideMasters/theme/theme1.xml" Id="R957917a8140541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97ddcbfbad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3aec2251e4d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38489d547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75abef41d44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ce113e46a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7bdf6339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0d524e0674a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7d315b6cf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CAPITAL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CAPITAL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8 902 677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9 694 214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HENRIK AUNEMO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Reitan, Pilestredet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