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5ae43d9e1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4a2d418f142f8"/>
  </p:sldMasterIdLst>
  <p:sldIdLst>
    <p:sldId xmlns:r="http://schemas.openxmlformats.org/officeDocument/2006/relationships" id="256" r:id="R5546a999184d4306"/>
    <p:sldId xmlns:r="http://schemas.openxmlformats.org/officeDocument/2006/relationships" id="257" r:id="R3238752adc944305"/>
    <p:sldId xmlns:r="http://schemas.openxmlformats.org/officeDocument/2006/relationships" id="258" r:id="R5de199986c9648d4"/>
    <p:sldId xmlns:r="http://schemas.openxmlformats.org/officeDocument/2006/relationships" id="259" r:id="Rfb5c074c640945e8"/>
    <p:sldId xmlns:r="http://schemas.openxmlformats.org/officeDocument/2006/relationships" id="260" r:id="Rfbb8154bed5949e8"/>
    <p:sldId xmlns:r="http://schemas.openxmlformats.org/officeDocument/2006/relationships" id="261" r:id="R204097eae3574135"/>
    <p:sldId xmlns:r="http://schemas.openxmlformats.org/officeDocument/2006/relationships" id="262" r:id="Rc7de712eadf1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4a2d418f142f8" /><Relationship Type="http://schemas.openxmlformats.org/officeDocument/2006/relationships/slide" Target="/ppt/slides/slide1.xml" Id="R5546a999184d4306" /><Relationship Type="http://schemas.openxmlformats.org/officeDocument/2006/relationships/slide" Target="/ppt/slides/slide2.xml" Id="R3238752adc944305" /><Relationship Type="http://schemas.openxmlformats.org/officeDocument/2006/relationships/slide" Target="/ppt/slides/slide3.xml" Id="R5de199986c9648d4" /><Relationship Type="http://schemas.openxmlformats.org/officeDocument/2006/relationships/slide" Target="/ppt/slides/slide4.xml" Id="Rfb5c074c640945e8" /><Relationship Type="http://schemas.openxmlformats.org/officeDocument/2006/relationships/slide" Target="/ppt/slides/slide5.xml" Id="Rfbb8154bed5949e8" /><Relationship Type="http://schemas.openxmlformats.org/officeDocument/2006/relationships/slide" Target="/ppt/slides/slide6.xml" Id="R204097eae3574135" /><Relationship Type="http://schemas.openxmlformats.org/officeDocument/2006/relationships/slide" Target="/ppt/slides/slide7.xml" Id="Rc7de712eadf1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f037d81e3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1044b1084f13" /><Relationship Type="http://schemas.openxmlformats.org/officeDocument/2006/relationships/theme" Target="/ppt/slideMasters/theme/theme1.xml" Id="R7bc5a01db1a7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31044b108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94f49760c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9dca7dc90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aa316d206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360d3df3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1031f4d7246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2f18fe35d45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7b256aab2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ELISE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31M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