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c734be9ba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dc2c50c704f50"/>
  </p:sldMasterIdLst>
  <p:sldIdLst>
    <p:sldId xmlns:r="http://schemas.openxmlformats.org/officeDocument/2006/relationships" id="256" r:id="R9c32f0a300834cc3"/>
    <p:sldId xmlns:r="http://schemas.openxmlformats.org/officeDocument/2006/relationships" id="257" r:id="Rb46c308138f94f09"/>
    <p:sldId xmlns:r="http://schemas.openxmlformats.org/officeDocument/2006/relationships" id="258" r:id="R4489ae07c73f42f3"/>
    <p:sldId xmlns:r="http://schemas.openxmlformats.org/officeDocument/2006/relationships" id="259" r:id="R01c9a42cd8fd488a"/>
    <p:sldId xmlns:r="http://schemas.openxmlformats.org/officeDocument/2006/relationships" id="260" r:id="Rf92f866c01314c7c"/>
    <p:sldId xmlns:r="http://schemas.openxmlformats.org/officeDocument/2006/relationships" id="261" r:id="R087960088df14b0e"/>
    <p:sldId xmlns:r="http://schemas.openxmlformats.org/officeDocument/2006/relationships" id="262" r:id="Rd0d36e1dfacb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dc2c50c704f50" /><Relationship Type="http://schemas.openxmlformats.org/officeDocument/2006/relationships/slide" Target="/ppt/slides/slide1.xml" Id="R9c32f0a300834cc3" /><Relationship Type="http://schemas.openxmlformats.org/officeDocument/2006/relationships/slide" Target="/ppt/slides/slide2.xml" Id="Rb46c308138f94f09" /><Relationship Type="http://schemas.openxmlformats.org/officeDocument/2006/relationships/slide" Target="/ppt/slides/slide3.xml" Id="R4489ae07c73f42f3" /><Relationship Type="http://schemas.openxmlformats.org/officeDocument/2006/relationships/slide" Target="/ppt/slides/slide4.xml" Id="R01c9a42cd8fd488a" /><Relationship Type="http://schemas.openxmlformats.org/officeDocument/2006/relationships/slide" Target="/ppt/slides/slide5.xml" Id="Rf92f866c01314c7c" /><Relationship Type="http://schemas.openxmlformats.org/officeDocument/2006/relationships/slide" Target="/ppt/slides/slide6.xml" Id="R087960088df14b0e" /><Relationship Type="http://schemas.openxmlformats.org/officeDocument/2006/relationships/slide" Target="/ppt/slides/slide7.xml" Id="Rd0d36e1dfacb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4b848a6f2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c1948765f49db" /><Relationship Type="http://schemas.openxmlformats.org/officeDocument/2006/relationships/theme" Target="/ppt/slideMasters/theme/theme1.xml" Id="R68b860b98118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c1948765f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efebf2dc1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ba13f1ad9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b3686fa9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cff0b7797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4b04854df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95684854d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dd3d12c27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92 326 066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92 437 021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CHRISTIAN JELSA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ACJ INVEST AS</a:t>
            </a:r>
          </a:p>
        </p:txBody>
      </p:sp>
    </p:spTree>
  </p:cSld>
  <p:clrMapOvr>
    <a:masterClrMapping xmlns:a="http://schemas.openxmlformats.org/drawingml/2006/main"/>
  </p:clrMapOvr>
</p:sld>
</file>