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0b4b30293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c217fca424a0e"/>
  </p:sldMasterIdLst>
  <p:sldIdLst>
    <p:sldId xmlns:r="http://schemas.openxmlformats.org/officeDocument/2006/relationships" id="256" r:id="R30596741689349d9"/>
    <p:sldId xmlns:r="http://schemas.openxmlformats.org/officeDocument/2006/relationships" id="257" r:id="Rec220e361257441b"/>
    <p:sldId xmlns:r="http://schemas.openxmlformats.org/officeDocument/2006/relationships" id="258" r:id="R88f08ea1c6ef4fb8"/>
    <p:sldId xmlns:r="http://schemas.openxmlformats.org/officeDocument/2006/relationships" id="259" r:id="Rc9253b3b93a94363"/>
    <p:sldId xmlns:r="http://schemas.openxmlformats.org/officeDocument/2006/relationships" id="260" r:id="Re8ee89894c2d4184"/>
    <p:sldId xmlns:r="http://schemas.openxmlformats.org/officeDocument/2006/relationships" id="261" r:id="Ra4a78cd2e27f44a4"/>
    <p:sldId xmlns:r="http://schemas.openxmlformats.org/officeDocument/2006/relationships" id="262" r:id="Rd2c7f6ce4d60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c217fca424a0e" /><Relationship Type="http://schemas.openxmlformats.org/officeDocument/2006/relationships/slide" Target="/ppt/slides/slide1.xml" Id="R30596741689349d9" /><Relationship Type="http://schemas.openxmlformats.org/officeDocument/2006/relationships/slide" Target="/ppt/slides/slide2.xml" Id="Rec220e361257441b" /><Relationship Type="http://schemas.openxmlformats.org/officeDocument/2006/relationships/slide" Target="/ppt/slides/slide3.xml" Id="R88f08ea1c6ef4fb8" /><Relationship Type="http://schemas.openxmlformats.org/officeDocument/2006/relationships/slide" Target="/ppt/slides/slide4.xml" Id="Rc9253b3b93a94363" /><Relationship Type="http://schemas.openxmlformats.org/officeDocument/2006/relationships/slide" Target="/ppt/slides/slide5.xml" Id="Re8ee89894c2d4184" /><Relationship Type="http://schemas.openxmlformats.org/officeDocument/2006/relationships/slide" Target="/ppt/slides/slide6.xml" Id="Ra4a78cd2e27f44a4" /><Relationship Type="http://schemas.openxmlformats.org/officeDocument/2006/relationships/slide" Target="/ppt/slides/slide7.xml" Id="Rd2c7f6ce4d60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6813e47b4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165552f1498e" /><Relationship Type="http://schemas.openxmlformats.org/officeDocument/2006/relationships/theme" Target="/ppt/slideMasters/theme/theme1.xml" Id="Re0f88116dd6d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d165552f149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1e1eecea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ef438b4e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55f07dfd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6f3befa5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5cf34565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dbae1631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9185ed71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