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dc64f8aaf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a3a6181f54878"/>
  </p:sldMasterIdLst>
  <p:sldIdLst>
    <p:sldId xmlns:r="http://schemas.openxmlformats.org/officeDocument/2006/relationships" id="256" r:id="Rec59c64713c34586"/>
    <p:sldId xmlns:r="http://schemas.openxmlformats.org/officeDocument/2006/relationships" id="257" r:id="Rac73b6ea5d064021"/>
    <p:sldId xmlns:r="http://schemas.openxmlformats.org/officeDocument/2006/relationships" id="258" r:id="Re40b3572446046cd"/>
    <p:sldId xmlns:r="http://schemas.openxmlformats.org/officeDocument/2006/relationships" id="259" r:id="R19e12369d16449bc"/>
    <p:sldId xmlns:r="http://schemas.openxmlformats.org/officeDocument/2006/relationships" id="260" r:id="R7ef1a7b0d1cd486b"/>
    <p:sldId xmlns:r="http://schemas.openxmlformats.org/officeDocument/2006/relationships" id="261" r:id="R6c6fab9161c643ab"/>
    <p:sldId xmlns:r="http://schemas.openxmlformats.org/officeDocument/2006/relationships" id="262" r:id="Rf94eabd9057e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a3a6181f54878" /><Relationship Type="http://schemas.openxmlformats.org/officeDocument/2006/relationships/slide" Target="/ppt/slides/slide1.xml" Id="Rec59c64713c34586" /><Relationship Type="http://schemas.openxmlformats.org/officeDocument/2006/relationships/slide" Target="/ppt/slides/slide2.xml" Id="Rac73b6ea5d064021" /><Relationship Type="http://schemas.openxmlformats.org/officeDocument/2006/relationships/slide" Target="/ppt/slides/slide3.xml" Id="Re40b3572446046cd" /><Relationship Type="http://schemas.openxmlformats.org/officeDocument/2006/relationships/slide" Target="/ppt/slides/slide4.xml" Id="R19e12369d16449bc" /><Relationship Type="http://schemas.openxmlformats.org/officeDocument/2006/relationships/slide" Target="/ppt/slides/slide5.xml" Id="R7ef1a7b0d1cd486b" /><Relationship Type="http://schemas.openxmlformats.org/officeDocument/2006/relationships/slide" Target="/ppt/slides/slide6.xml" Id="R6c6fab9161c643ab" /><Relationship Type="http://schemas.openxmlformats.org/officeDocument/2006/relationships/slide" Target="/ppt/slides/slide7.xml" Id="Rf94eabd9057e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39ab337d0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a7b388514c96" /><Relationship Type="http://schemas.openxmlformats.org/officeDocument/2006/relationships/theme" Target="/ppt/slideMasters/theme/theme1.xml" Id="R8bf710341cf7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ca7b38851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eae38b8a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c9fe75e6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186ca418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5c6abff2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fc98f03a7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2413eb7e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60177813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2A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2A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ABBAS ADNAN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Lutvannsveien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926 312 480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2A INVESTMENTS AS</a:t>
            </a:r>
          </a:p>
        </p:txBody>
      </p:sp>
    </p:spTree>
  </p:cSld>
  <p:clrMapOvr>
    <a:masterClrMapping xmlns:a="http://schemas.openxmlformats.org/drawingml/2006/main"/>
  </p:clrMapOvr>
</p:sld>
</file>