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659045328841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d813ba58bb4f2a"/>
  </p:sldMasterIdLst>
  <p:sldIdLst>
    <p:sldId xmlns:r="http://schemas.openxmlformats.org/officeDocument/2006/relationships" id="256" r:id="R4e8e17bd586a46a2"/>
    <p:sldId xmlns:r="http://schemas.openxmlformats.org/officeDocument/2006/relationships" id="257" r:id="Rf2f8c43026c144bb"/>
    <p:sldId xmlns:r="http://schemas.openxmlformats.org/officeDocument/2006/relationships" id="258" r:id="Rcca0d2e5b21a4a17"/>
    <p:sldId xmlns:r="http://schemas.openxmlformats.org/officeDocument/2006/relationships" id="259" r:id="Rbb0d50fc108a42a6"/>
    <p:sldId xmlns:r="http://schemas.openxmlformats.org/officeDocument/2006/relationships" id="260" r:id="Ra1619ec956ff4630"/>
    <p:sldId xmlns:r="http://schemas.openxmlformats.org/officeDocument/2006/relationships" id="261" r:id="Rb13946a95c154563"/>
    <p:sldId xmlns:r="http://schemas.openxmlformats.org/officeDocument/2006/relationships" id="262" r:id="R61ce2d53da8442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d813ba58bb4f2a" /><Relationship Type="http://schemas.openxmlformats.org/officeDocument/2006/relationships/slide" Target="/ppt/slides/slide1.xml" Id="R4e8e17bd586a46a2" /><Relationship Type="http://schemas.openxmlformats.org/officeDocument/2006/relationships/slide" Target="/ppt/slides/slide2.xml" Id="Rf2f8c43026c144bb" /><Relationship Type="http://schemas.openxmlformats.org/officeDocument/2006/relationships/slide" Target="/ppt/slides/slide3.xml" Id="Rcca0d2e5b21a4a17" /><Relationship Type="http://schemas.openxmlformats.org/officeDocument/2006/relationships/slide" Target="/ppt/slides/slide4.xml" Id="Rbb0d50fc108a42a6" /><Relationship Type="http://schemas.openxmlformats.org/officeDocument/2006/relationships/slide" Target="/ppt/slides/slide5.xml" Id="Ra1619ec956ff4630" /><Relationship Type="http://schemas.openxmlformats.org/officeDocument/2006/relationships/slide" Target="/ppt/slides/slide6.xml" Id="Rb13946a95c154563" /><Relationship Type="http://schemas.openxmlformats.org/officeDocument/2006/relationships/slide" Target="/ppt/slides/slide7.xml" Id="R61ce2d53da8442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f282a2778649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c39f6683a4141" /><Relationship Type="http://schemas.openxmlformats.org/officeDocument/2006/relationships/theme" Target="/ppt/slideMasters/theme/theme1.xml" Id="Rc60fcdf8da8349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1c39f6683a41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5fb1f02b143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d1e73813c4d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1a95bb5cf47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6d333040b4e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8932c8ba84a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65900f7f244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cd30acf8b42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KOLBE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932 087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43 845 302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44 848 360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KOLBJØRN KRISTOFFER JACOBSEN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Solveien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926 328 255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KOLBE INVEST AS</a:t>
            </a:r>
          </a:p>
        </p:txBody>
      </p:sp>
    </p:spTree>
  </p:cSld>
  <p:clrMapOvr>
    <a:masterClrMapping xmlns:a="http://schemas.openxmlformats.org/drawingml/2006/main"/>
  </p:clrMapOvr>
</p:sld>
</file>