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0695b5093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cf256508a4c7f"/>
  </p:sldMasterIdLst>
  <p:sldIdLst>
    <p:sldId xmlns:r="http://schemas.openxmlformats.org/officeDocument/2006/relationships" id="256" r:id="R0e7e4d9ed73849bb"/>
    <p:sldId xmlns:r="http://schemas.openxmlformats.org/officeDocument/2006/relationships" id="257" r:id="Rbd52a2255c454a69"/>
    <p:sldId xmlns:r="http://schemas.openxmlformats.org/officeDocument/2006/relationships" id="258" r:id="R20139fe0284346d2"/>
    <p:sldId xmlns:r="http://schemas.openxmlformats.org/officeDocument/2006/relationships" id="259" r:id="Re3e96c0b091a4388"/>
    <p:sldId xmlns:r="http://schemas.openxmlformats.org/officeDocument/2006/relationships" id="260" r:id="Rdded0715fd334124"/>
    <p:sldId xmlns:r="http://schemas.openxmlformats.org/officeDocument/2006/relationships" id="261" r:id="Rfc9f3f7170d0461b"/>
    <p:sldId xmlns:r="http://schemas.openxmlformats.org/officeDocument/2006/relationships" id="262" r:id="R6939490f24e1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cf256508a4c7f" /><Relationship Type="http://schemas.openxmlformats.org/officeDocument/2006/relationships/slide" Target="/ppt/slides/slide1.xml" Id="R0e7e4d9ed73849bb" /><Relationship Type="http://schemas.openxmlformats.org/officeDocument/2006/relationships/slide" Target="/ppt/slides/slide2.xml" Id="Rbd52a2255c454a69" /><Relationship Type="http://schemas.openxmlformats.org/officeDocument/2006/relationships/slide" Target="/ppt/slides/slide3.xml" Id="R20139fe0284346d2" /><Relationship Type="http://schemas.openxmlformats.org/officeDocument/2006/relationships/slide" Target="/ppt/slides/slide4.xml" Id="Re3e96c0b091a4388" /><Relationship Type="http://schemas.openxmlformats.org/officeDocument/2006/relationships/slide" Target="/ppt/slides/slide5.xml" Id="Rdded0715fd334124" /><Relationship Type="http://schemas.openxmlformats.org/officeDocument/2006/relationships/slide" Target="/ppt/slides/slide6.xml" Id="Rfc9f3f7170d0461b" /><Relationship Type="http://schemas.openxmlformats.org/officeDocument/2006/relationships/slide" Target="/ppt/slides/slide7.xml" Id="R6939490f24e1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4dac78d7e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d2079175417b" /><Relationship Type="http://schemas.openxmlformats.org/officeDocument/2006/relationships/theme" Target="/ppt/slideMasters/theme/theme1.xml" Id="R7ba95d36bdee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7d2079175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d09ae9f5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5786e905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35a35c9e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5b4ed691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8e9e8f6f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090a227d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aa9a400a6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