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c9eb475bb846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5b57099e654bbb"/>
  </p:sldMasterIdLst>
  <p:sldIdLst>
    <p:sldId xmlns:r="http://schemas.openxmlformats.org/officeDocument/2006/relationships" id="256" r:id="R3e83cc6b299042fb"/>
    <p:sldId xmlns:r="http://schemas.openxmlformats.org/officeDocument/2006/relationships" id="257" r:id="R862a73ac027a44ab"/>
    <p:sldId xmlns:r="http://schemas.openxmlformats.org/officeDocument/2006/relationships" id="258" r:id="R72280d0d3edd453f"/>
    <p:sldId xmlns:r="http://schemas.openxmlformats.org/officeDocument/2006/relationships" id="259" r:id="R37b6be5455674421"/>
    <p:sldId xmlns:r="http://schemas.openxmlformats.org/officeDocument/2006/relationships" id="260" r:id="Rf9a7b9db925c4113"/>
    <p:sldId xmlns:r="http://schemas.openxmlformats.org/officeDocument/2006/relationships" id="261" r:id="Rcce86e254a954c24"/>
    <p:sldId xmlns:r="http://schemas.openxmlformats.org/officeDocument/2006/relationships" id="262" r:id="R1985b9862ba94b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b57099e654bbb" /><Relationship Type="http://schemas.openxmlformats.org/officeDocument/2006/relationships/slide" Target="/ppt/slides/slide1.xml" Id="R3e83cc6b299042fb" /><Relationship Type="http://schemas.openxmlformats.org/officeDocument/2006/relationships/slide" Target="/ppt/slides/slide2.xml" Id="R862a73ac027a44ab" /><Relationship Type="http://schemas.openxmlformats.org/officeDocument/2006/relationships/slide" Target="/ppt/slides/slide3.xml" Id="R72280d0d3edd453f" /><Relationship Type="http://schemas.openxmlformats.org/officeDocument/2006/relationships/slide" Target="/ppt/slides/slide4.xml" Id="R37b6be5455674421" /><Relationship Type="http://schemas.openxmlformats.org/officeDocument/2006/relationships/slide" Target="/ppt/slides/slide5.xml" Id="Rf9a7b9db925c4113" /><Relationship Type="http://schemas.openxmlformats.org/officeDocument/2006/relationships/slide" Target="/ppt/slides/slide6.xml" Id="Rcce86e254a954c24" /><Relationship Type="http://schemas.openxmlformats.org/officeDocument/2006/relationships/slide" Target="/ppt/slides/slide7.xml" Id="R1985b9862ba94b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920b6638542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87aa880164a90" /><Relationship Type="http://schemas.openxmlformats.org/officeDocument/2006/relationships/theme" Target="/ppt/slideMasters/theme/theme1.xml" Id="Refad4c3c7f15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487aa88016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a693253b94c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2c134d56c44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24b44776c4b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a350665f942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36ce7cb4342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75a4d3a004a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427eff10f4d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IBALANSE REGNSKAP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IBALANSE REGNSKAP &amp; RÅDGIVNING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1 718 820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590 889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MUNCH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HEIDI HASSING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Langøykroken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1679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926 409 182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IBALANSE REGNSKAP &amp; RÅDGIVNING AS</a:t>
            </a:r>
          </a:p>
        </p:txBody>
      </p:sp>
    </p:spTree>
  </p:cSld>
  <p:clrMapOvr>
    <a:masterClrMapping xmlns:a="http://schemas.openxmlformats.org/drawingml/2006/main"/>
  </p:clrMapOvr>
</p:sld>
</file>