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26e0af391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9ac84d1a54691"/>
  </p:sldMasterIdLst>
  <p:sldIdLst>
    <p:sldId xmlns:r="http://schemas.openxmlformats.org/officeDocument/2006/relationships" id="256" r:id="R5aa4b80ceff641a2"/>
    <p:sldId xmlns:r="http://schemas.openxmlformats.org/officeDocument/2006/relationships" id="257" r:id="R57af6cf4ec7f4349"/>
    <p:sldId xmlns:r="http://schemas.openxmlformats.org/officeDocument/2006/relationships" id="258" r:id="Rebbfa8bbc01d406f"/>
    <p:sldId xmlns:r="http://schemas.openxmlformats.org/officeDocument/2006/relationships" id="259" r:id="R397c34e1cc2b48fd"/>
    <p:sldId xmlns:r="http://schemas.openxmlformats.org/officeDocument/2006/relationships" id="260" r:id="R3ffb225cebbe4f85"/>
    <p:sldId xmlns:r="http://schemas.openxmlformats.org/officeDocument/2006/relationships" id="261" r:id="Reae5efdcf4c54095"/>
    <p:sldId xmlns:r="http://schemas.openxmlformats.org/officeDocument/2006/relationships" id="262" r:id="R8c5c76813a9143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9ac84d1a54691" /><Relationship Type="http://schemas.openxmlformats.org/officeDocument/2006/relationships/slide" Target="/ppt/slides/slide1.xml" Id="R5aa4b80ceff641a2" /><Relationship Type="http://schemas.openxmlformats.org/officeDocument/2006/relationships/slide" Target="/ppt/slides/slide2.xml" Id="R57af6cf4ec7f4349" /><Relationship Type="http://schemas.openxmlformats.org/officeDocument/2006/relationships/slide" Target="/ppt/slides/slide3.xml" Id="Rebbfa8bbc01d406f" /><Relationship Type="http://schemas.openxmlformats.org/officeDocument/2006/relationships/slide" Target="/ppt/slides/slide4.xml" Id="R397c34e1cc2b48fd" /><Relationship Type="http://schemas.openxmlformats.org/officeDocument/2006/relationships/slide" Target="/ppt/slides/slide5.xml" Id="R3ffb225cebbe4f85" /><Relationship Type="http://schemas.openxmlformats.org/officeDocument/2006/relationships/slide" Target="/ppt/slides/slide6.xml" Id="Reae5efdcf4c54095" /><Relationship Type="http://schemas.openxmlformats.org/officeDocument/2006/relationships/slide" Target="/ppt/slides/slide7.xml" Id="R8c5c76813a9143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7f69ba324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849136c994d63" /><Relationship Type="http://schemas.openxmlformats.org/officeDocument/2006/relationships/theme" Target="/ppt/slideMasters/theme/theme1.xml" Id="R582d8bf9f2f7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849136c994d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ec6d351c848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075a0d8b8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cc948e695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f7ebf012d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5e81969a7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9ad985d38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7e984e83c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JMU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JMU CAPITAL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6 557 306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Nordåstræet 85A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