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75f69f235041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673570b8ce490c"/>
  </p:sldMasterIdLst>
  <p:sldIdLst>
    <p:sldId xmlns:r="http://schemas.openxmlformats.org/officeDocument/2006/relationships" id="256" r:id="Re86f488998944fd0"/>
    <p:sldId xmlns:r="http://schemas.openxmlformats.org/officeDocument/2006/relationships" id="257" r:id="R645da69e6d384a60"/>
    <p:sldId xmlns:r="http://schemas.openxmlformats.org/officeDocument/2006/relationships" id="258" r:id="Rfded53b49dc64cf6"/>
    <p:sldId xmlns:r="http://schemas.openxmlformats.org/officeDocument/2006/relationships" id="259" r:id="Rd6986df7d0904192"/>
    <p:sldId xmlns:r="http://schemas.openxmlformats.org/officeDocument/2006/relationships" id="260" r:id="Rc53125d00b424ec6"/>
    <p:sldId xmlns:r="http://schemas.openxmlformats.org/officeDocument/2006/relationships" id="261" r:id="Ree8de6d01b204e54"/>
    <p:sldId xmlns:r="http://schemas.openxmlformats.org/officeDocument/2006/relationships" id="262" r:id="R310a4a494b1c40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673570b8ce490c" /><Relationship Type="http://schemas.openxmlformats.org/officeDocument/2006/relationships/slide" Target="/ppt/slides/slide1.xml" Id="Re86f488998944fd0" /><Relationship Type="http://schemas.openxmlformats.org/officeDocument/2006/relationships/slide" Target="/ppt/slides/slide2.xml" Id="R645da69e6d384a60" /><Relationship Type="http://schemas.openxmlformats.org/officeDocument/2006/relationships/slide" Target="/ppt/slides/slide3.xml" Id="Rfded53b49dc64cf6" /><Relationship Type="http://schemas.openxmlformats.org/officeDocument/2006/relationships/slide" Target="/ppt/slides/slide4.xml" Id="Rd6986df7d0904192" /><Relationship Type="http://schemas.openxmlformats.org/officeDocument/2006/relationships/slide" Target="/ppt/slides/slide5.xml" Id="Rc53125d00b424ec6" /><Relationship Type="http://schemas.openxmlformats.org/officeDocument/2006/relationships/slide" Target="/ppt/slides/slide6.xml" Id="Ree8de6d01b204e54" /><Relationship Type="http://schemas.openxmlformats.org/officeDocument/2006/relationships/slide" Target="/ppt/slides/slide7.xml" Id="R310a4a494b1c40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4f25a93b848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f4ba13eac423b" /><Relationship Type="http://schemas.openxmlformats.org/officeDocument/2006/relationships/theme" Target="/ppt/slideMasters/theme/theme1.xml" Id="R8e571d10343c4b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0f4ba13eac42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37a64ba094e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a822404494b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c4bd8ad0c42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6893c71bc49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307362f874b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388db06d84d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2b67ce6974e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AMBOLT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−559 477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15 259 412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153 738 475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261 009 542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AMBOLT HOLDING OU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Ambolt Management AS, Frøyas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926 421 409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