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701c5f7ea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53d7f4f9a40e3"/>
  </p:sldMasterIdLst>
  <p:sldIdLst>
    <p:sldId xmlns:r="http://schemas.openxmlformats.org/officeDocument/2006/relationships" id="256" r:id="R185a99eda1374417"/>
    <p:sldId xmlns:r="http://schemas.openxmlformats.org/officeDocument/2006/relationships" id="257" r:id="R429be97161d241bb"/>
    <p:sldId xmlns:r="http://schemas.openxmlformats.org/officeDocument/2006/relationships" id="258" r:id="Ra4f3c798dd5943a2"/>
    <p:sldId xmlns:r="http://schemas.openxmlformats.org/officeDocument/2006/relationships" id="259" r:id="R68380f2545c14dc3"/>
    <p:sldId xmlns:r="http://schemas.openxmlformats.org/officeDocument/2006/relationships" id="260" r:id="Ra17279e279684c4e"/>
    <p:sldId xmlns:r="http://schemas.openxmlformats.org/officeDocument/2006/relationships" id="261" r:id="R8ffe02d03cea4b33"/>
    <p:sldId xmlns:r="http://schemas.openxmlformats.org/officeDocument/2006/relationships" id="262" r:id="R42211a143295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53d7f4f9a40e3" /><Relationship Type="http://schemas.openxmlformats.org/officeDocument/2006/relationships/slide" Target="/ppt/slides/slide1.xml" Id="R185a99eda1374417" /><Relationship Type="http://schemas.openxmlformats.org/officeDocument/2006/relationships/slide" Target="/ppt/slides/slide2.xml" Id="R429be97161d241bb" /><Relationship Type="http://schemas.openxmlformats.org/officeDocument/2006/relationships/slide" Target="/ppt/slides/slide3.xml" Id="Ra4f3c798dd5943a2" /><Relationship Type="http://schemas.openxmlformats.org/officeDocument/2006/relationships/slide" Target="/ppt/slides/slide4.xml" Id="R68380f2545c14dc3" /><Relationship Type="http://schemas.openxmlformats.org/officeDocument/2006/relationships/slide" Target="/ppt/slides/slide5.xml" Id="Ra17279e279684c4e" /><Relationship Type="http://schemas.openxmlformats.org/officeDocument/2006/relationships/slide" Target="/ppt/slides/slide6.xml" Id="R8ffe02d03cea4b33" /><Relationship Type="http://schemas.openxmlformats.org/officeDocument/2006/relationships/slide" Target="/ppt/slides/slide7.xml" Id="R42211a143295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0fd54b14e46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aadd65d047f1" /><Relationship Type="http://schemas.openxmlformats.org/officeDocument/2006/relationships/theme" Target="/ppt/slideMasters/theme/theme1.xml" Id="Rf63bf22cb23a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4aadd65d0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dd88e7bb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40331c3fe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b1272baa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96aef8ee1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4051220de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d28696b5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f16140efb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MØLLER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