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f80da101d14b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31782dc7ca44d9"/>
  </p:sldMasterIdLst>
  <p:sldIdLst>
    <p:sldId xmlns:r="http://schemas.openxmlformats.org/officeDocument/2006/relationships" id="256" r:id="Rbbf78653144e4658"/>
    <p:sldId xmlns:r="http://schemas.openxmlformats.org/officeDocument/2006/relationships" id="257" r:id="R6ae671ccc2d54587"/>
    <p:sldId xmlns:r="http://schemas.openxmlformats.org/officeDocument/2006/relationships" id="258" r:id="R006ba08ce9434d8d"/>
    <p:sldId xmlns:r="http://schemas.openxmlformats.org/officeDocument/2006/relationships" id="259" r:id="R6add57703df34be7"/>
    <p:sldId xmlns:r="http://schemas.openxmlformats.org/officeDocument/2006/relationships" id="260" r:id="R2c1d2e9ae6cd4aa2"/>
    <p:sldId xmlns:r="http://schemas.openxmlformats.org/officeDocument/2006/relationships" id="261" r:id="R6870970ac2064fbc"/>
    <p:sldId xmlns:r="http://schemas.openxmlformats.org/officeDocument/2006/relationships" id="262" r:id="R06e9dbf89b7944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1782dc7ca44d9" /><Relationship Type="http://schemas.openxmlformats.org/officeDocument/2006/relationships/slide" Target="/ppt/slides/slide1.xml" Id="Rbbf78653144e4658" /><Relationship Type="http://schemas.openxmlformats.org/officeDocument/2006/relationships/slide" Target="/ppt/slides/slide2.xml" Id="R6ae671ccc2d54587" /><Relationship Type="http://schemas.openxmlformats.org/officeDocument/2006/relationships/slide" Target="/ppt/slides/slide3.xml" Id="R006ba08ce9434d8d" /><Relationship Type="http://schemas.openxmlformats.org/officeDocument/2006/relationships/slide" Target="/ppt/slides/slide4.xml" Id="R6add57703df34be7" /><Relationship Type="http://schemas.openxmlformats.org/officeDocument/2006/relationships/slide" Target="/ppt/slides/slide5.xml" Id="R2c1d2e9ae6cd4aa2" /><Relationship Type="http://schemas.openxmlformats.org/officeDocument/2006/relationships/slide" Target="/ppt/slides/slide6.xml" Id="R6870970ac2064fbc" /><Relationship Type="http://schemas.openxmlformats.org/officeDocument/2006/relationships/slide" Target="/ppt/slides/slide7.xml" Id="R06e9dbf89b7944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4d2108f8e742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51f3dfa8e4b79" /><Relationship Type="http://schemas.openxmlformats.org/officeDocument/2006/relationships/theme" Target="/ppt/slideMasters/theme/theme1.xml" Id="R24cfd7a3ca5449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051f3dfa8e4b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f588055dc47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27788e8204b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13c6f129a4f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1dc2a1c694e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8a29e669345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8b75d43fd4a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fe1e2c0ae40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LØDØEN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LØDØEN INVEST AS ble etablert [år] og holder til i Valldal.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LØDØEN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6210 Valldal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926 461 400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