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8e6a1ec46144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5f005c98634432"/>
  </p:sldMasterIdLst>
  <p:sldIdLst>
    <p:sldId xmlns:r="http://schemas.openxmlformats.org/officeDocument/2006/relationships" id="256" r:id="Rdfb0b3a82b1a4754"/>
    <p:sldId xmlns:r="http://schemas.openxmlformats.org/officeDocument/2006/relationships" id="257" r:id="Re88eb337b6b241d6"/>
    <p:sldId xmlns:r="http://schemas.openxmlformats.org/officeDocument/2006/relationships" id="258" r:id="Rf6d5ff7bb88f42ea"/>
    <p:sldId xmlns:r="http://schemas.openxmlformats.org/officeDocument/2006/relationships" id="259" r:id="R895ed616b28a4d7d"/>
    <p:sldId xmlns:r="http://schemas.openxmlformats.org/officeDocument/2006/relationships" id="260" r:id="R09b62ef9d20a42c6"/>
    <p:sldId xmlns:r="http://schemas.openxmlformats.org/officeDocument/2006/relationships" id="261" r:id="Rfca40d2170104e64"/>
    <p:sldId xmlns:r="http://schemas.openxmlformats.org/officeDocument/2006/relationships" id="262" r:id="R2cdc30a2a96d4d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5f005c98634432" /><Relationship Type="http://schemas.openxmlformats.org/officeDocument/2006/relationships/slide" Target="/ppt/slides/slide1.xml" Id="Rdfb0b3a82b1a4754" /><Relationship Type="http://schemas.openxmlformats.org/officeDocument/2006/relationships/slide" Target="/ppt/slides/slide2.xml" Id="Re88eb337b6b241d6" /><Relationship Type="http://schemas.openxmlformats.org/officeDocument/2006/relationships/slide" Target="/ppt/slides/slide3.xml" Id="Rf6d5ff7bb88f42ea" /><Relationship Type="http://schemas.openxmlformats.org/officeDocument/2006/relationships/slide" Target="/ppt/slides/slide4.xml" Id="R895ed616b28a4d7d" /><Relationship Type="http://schemas.openxmlformats.org/officeDocument/2006/relationships/slide" Target="/ppt/slides/slide5.xml" Id="R09b62ef9d20a42c6" /><Relationship Type="http://schemas.openxmlformats.org/officeDocument/2006/relationships/slide" Target="/ppt/slides/slide6.xml" Id="Rfca40d2170104e64" /><Relationship Type="http://schemas.openxmlformats.org/officeDocument/2006/relationships/slide" Target="/ppt/slides/slide7.xml" Id="R2cdc30a2a96d4d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392786e16f4e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a1234fbf644b4" /><Relationship Type="http://schemas.openxmlformats.org/officeDocument/2006/relationships/theme" Target="/ppt/slideMasters/theme/theme1.xml" Id="R7edb5e2896c147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aa1234fbf644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7f16fb3d646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4ff10002c4b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91e829be646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b173e369f42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714c639c64a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f04ed86834c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de4b6765742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FLORENCE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FLORENCE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−440 406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457 165 570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492 148 971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RINGGÅRDEN AS  –  26,8 %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FLORENCE MM INTERESSENTER AS  –  26,1 %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SEUMROF HOLDING AS  –  26,1 %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PHOENIX MANAGEMENT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RÅDYRKROKEN AS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KLEMETSDAL AS  –  2,1 %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926 471 775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MANAGEMENT AS</a:t>
            </a:r>
          </a:p>
        </p:txBody>
      </p:sp>
    </p:spTree>
  </p:cSld>
  <p:clrMapOvr>
    <a:masterClrMapping xmlns:a="http://schemas.openxmlformats.org/drawingml/2006/main"/>
  </p:clrMapOvr>
</p:sld>
</file>