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e04ecbd36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831eeb1efa469d"/>
  </p:sldMasterIdLst>
  <p:sldIdLst>
    <p:sldId xmlns:r="http://schemas.openxmlformats.org/officeDocument/2006/relationships" id="256" r:id="Rfa5c1e4fc8044ec1"/>
    <p:sldId xmlns:r="http://schemas.openxmlformats.org/officeDocument/2006/relationships" id="257" r:id="R861bb8a4f9454deb"/>
    <p:sldId xmlns:r="http://schemas.openxmlformats.org/officeDocument/2006/relationships" id="258" r:id="R2ac5f4e306d74bba"/>
    <p:sldId xmlns:r="http://schemas.openxmlformats.org/officeDocument/2006/relationships" id="259" r:id="R64f52ea1739b42f0"/>
    <p:sldId xmlns:r="http://schemas.openxmlformats.org/officeDocument/2006/relationships" id="260" r:id="R77f79d2257e94b27"/>
    <p:sldId xmlns:r="http://schemas.openxmlformats.org/officeDocument/2006/relationships" id="261" r:id="R5ad854dd29814781"/>
    <p:sldId xmlns:r="http://schemas.openxmlformats.org/officeDocument/2006/relationships" id="262" r:id="R557ad9e93d2f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31eeb1efa469d" /><Relationship Type="http://schemas.openxmlformats.org/officeDocument/2006/relationships/slide" Target="/ppt/slides/slide1.xml" Id="Rfa5c1e4fc8044ec1" /><Relationship Type="http://schemas.openxmlformats.org/officeDocument/2006/relationships/slide" Target="/ppt/slides/slide2.xml" Id="R861bb8a4f9454deb" /><Relationship Type="http://schemas.openxmlformats.org/officeDocument/2006/relationships/slide" Target="/ppt/slides/slide3.xml" Id="R2ac5f4e306d74bba" /><Relationship Type="http://schemas.openxmlformats.org/officeDocument/2006/relationships/slide" Target="/ppt/slides/slide4.xml" Id="R64f52ea1739b42f0" /><Relationship Type="http://schemas.openxmlformats.org/officeDocument/2006/relationships/slide" Target="/ppt/slides/slide5.xml" Id="R77f79d2257e94b27" /><Relationship Type="http://schemas.openxmlformats.org/officeDocument/2006/relationships/slide" Target="/ppt/slides/slide6.xml" Id="R5ad854dd29814781" /><Relationship Type="http://schemas.openxmlformats.org/officeDocument/2006/relationships/slide" Target="/ppt/slides/slide7.xml" Id="R557ad9e93d2f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0e085ea83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c36fc114b41b2" /><Relationship Type="http://schemas.openxmlformats.org/officeDocument/2006/relationships/theme" Target="/ppt/slideMasters/theme/theme1.xml" Id="R761554efa31845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c36fc114b41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42804094c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1cc623af742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ea671833d4c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8ec72b7d5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b26e039d14e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2f93e4c684f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bc7a7e17a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GROWAI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926 473 514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GROWAI AS</a:t>
            </a:r>
          </a:p>
        </p:txBody>
      </p:sp>
    </p:spTree>
  </p:cSld>
  <p:clrMapOvr>
    <a:masterClrMapping xmlns:a="http://schemas.openxmlformats.org/drawingml/2006/main"/>
  </p:clrMapOvr>
</p:sld>
</file>