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0cb7f58d5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8aad826894667"/>
  </p:sldMasterIdLst>
  <p:sldIdLst>
    <p:sldId xmlns:r="http://schemas.openxmlformats.org/officeDocument/2006/relationships" id="256" r:id="Rd91556a9abed4023"/>
    <p:sldId xmlns:r="http://schemas.openxmlformats.org/officeDocument/2006/relationships" id="257" r:id="R7af7612d08314960"/>
    <p:sldId xmlns:r="http://schemas.openxmlformats.org/officeDocument/2006/relationships" id="258" r:id="Ref53c10546834823"/>
    <p:sldId xmlns:r="http://schemas.openxmlformats.org/officeDocument/2006/relationships" id="259" r:id="Rcb372a09ca044349"/>
    <p:sldId xmlns:r="http://schemas.openxmlformats.org/officeDocument/2006/relationships" id="260" r:id="R5acc1967a19946b2"/>
    <p:sldId xmlns:r="http://schemas.openxmlformats.org/officeDocument/2006/relationships" id="261" r:id="Rf03250e866f548c2"/>
    <p:sldId xmlns:r="http://schemas.openxmlformats.org/officeDocument/2006/relationships" id="262" r:id="Re5293a73e19d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8aad826894667" /><Relationship Type="http://schemas.openxmlformats.org/officeDocument/2006/relationships/slide" Target="/ppt/slides/slide1.xml" Id="Rd91556a9abed4023" /><Relationship Type="http://schemas.openxmlformats.org/officeDocument/2006/relationships/slide" Target="/ppt/slides/slide2.xml" Id="R7af7612d08314960" /><Relationship Type="http://schemas.openxmlformats.org/officeDocument/2006/relationships/slide" Target="/ppt/slides/slide3.xml" Id="Ref53c10546834823" /><Relationship Type="http://schemas.openxmlformats.org/officeDocument/2006/relationships/slide" Target="/ppt/slides/slide4.xml" Id="Rcb372a09ca044349" /><Relationship Type="http://schemas.openxmlformats.org/officeDocument/2006/relationships/slide" Target="/ppt/slides/slide5.xml" Id="R5acc1967a19946b2" /><Relationship Type="http://schemas.openxmlformats.org/officeDocument/2006/relationships/slide" Target="/ppt/slides/slide6.xml" Id="Rf03250e866f548c2" /><Relationship Type="http://schemas.openxmlformats.org/officeDocument/2006/relationships/slide" Target="/ppt/slides/slide7.xml" Id="Re5293a73e19d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6356d40d8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d95d05554e7c" /><Relationship Type="http://schemas.openxmlformats.org/officeDocument/2006/relationships/theme" Target="/ppt/slideMasters/theme/theme1.xml" Id="Rab3239610eaf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9d95d0555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f636f447a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54b6ae5f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cf47ec40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f2495b57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ba0a34b6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046a4404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6da6d51b6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