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6ebd66026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fc8b77c2a4ce5"/>
  </p:sldMasterIdLst>
  <p:sldIdLst>
    <p:sldId xmlns:r="http://schemas.openxmlformats.org/officeDocument/2006/relationships" id="256" r:id="R6025f2b4ee3c4b3b"/>
    <p:sldId xmlns:r="http://schemas.openxmlformats.org/officeDocument/2006/relationships" id="257" r:id="R364360587a9a4d29"/>
    <p:sldId xmlns:r="http://schemas.openxmlformats.org/officeDocument/2006/relationships" id="258" r:id="Rc11e57aaec7548ce"/>
    <p:sldId xmlns:r="http://schemas.openxmlformats.org/officeDocument/2006/relationships" id="259" r:id="R6b53cecb4fea450f"/>
    <p:sldId xmlns:r="http://schemas.openxmlformats.org/officeDocument/2006/relationships" id="260" r:id="Reb76b11d55b74c12"/>
    <p:sldId xmlns:r="http://schemas.openxmlformats.org/officeDocument/2006/relationships" id="261" r:id="R95cd4e895053490b"/>
    <p:sldId xmlns:r="http://schemas.openxmlformats.org/officeDocument/2006/relationships" id="262" r:id="R18428c877b87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fc8b77c2a4ce5" /><Relationship Type="http://schemas.openxmlformats.org/officeDocument/2006/relationships/slide" Target="/ppt/slides/slide1.xml" Id="R6025f2b4ee3c4b3b" /><Relationship Type="http://schemas.openxmlformats.org/officeDocument/2006/relationships/slide" Target="/ppt/slides/slide2.xml" Id="R364360587a9a4d29" /><Relationship Type="http://schemas.openxmlformats.org/officeDocument/2006/relationships/slide" Target="/ppt/slides/slide3.xml" Id="Rc11e57aaec7548ce" /><Relationship Type="http://schemas.openxmlformats.org/officeDocument/2006/relationships/slide" Target="/ppt/slides/slide4.xml" Id="R6b53cecb4fea450f" /><Relationship Type="http://schemas.openxmlformats.org/officeDocument/2006/relationships/slide" Target="/ppt/slides/slide5.xml" Id="Reb76b11d55b74c12" /><Relationship Type="http://schemas.openxmlformats.org/officeDocument/2006/relationships/slide" Target="/ppt/slides/slide6.xml" Id="R95cd4e895053490b" /><Relationship Type="http://schemas.openxmlformats.org/officeDocument/2006/relationships/slide" Target="/ppt/slides/slide7.xml" Id="R18428c877b87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8d5b68468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1c0f9f0d6490f" /><Relationship Type="http://schemas.openxmlformats.org/officeDocument/2006/relationships/theme" Target="/ppt/slideMasters/theme/theme1.xml" Id="R5adddec414ee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1c0f9f0d6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e70fc5e01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d6d5fb61f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c9a21927e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c1cd0721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70d0171c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313c770f2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c07f00ece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45 600 513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64 646 302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GRIEG ELNA-KATHRINE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ANNIKKEN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HANNA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STIAN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STURLA GRIEG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ANNIKKEN GRIEG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926 550 683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MADONE AS</a:t>
            </a:r>
          </a:p>
        </p:txBody>
      </p:sp>
    </p:spTree>
  </p:cSld>
  <p:clrMapOvr>
    <a:masterClrMapping xmlns:a="http://schemas.openxmlformats.org/drawingml/2006/main"/>
  </p:clrMapOvr>
</p:sld>
</file>