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5412a1a6a46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0fbd39ffb24c00"/>
  </p:sldMasterIdLst>
  <p:sldIdLst>
    <p:sldId xmlns:r="http://schemas.openxmlformats.org/officeDocument/2006/relationships" id="256" r:id="Rf7ab40d5bd3842b0"/>
    <p:sldId xmlns:r="http://schemas.openxmlformats.org/officeDocument/2006/relationships" id="257" r:id="Re4028aeb1ff14346"/>
    <p:sldId xmlns:r="http://schemas.openxmlformats.org/officeDocument/2006/relationships" id="258" r:id="Rbe9d1a9a7d444145"/>
    <p:sldId xmlns:r="http://schemas.openxmlformats.org/officeDocument/2006/relationships" id="259" r:id="R4e3956878d1f4f77"/>
    <p:sldId xmlns:r="http://schemas.openxmlformats.org/officeDocument/2006/relationships" id="260" r:id="Rdb579a11f19b4d55"/>
    <p:sldId xmlns:r="http://schemas.openxmlformats.org/officeDocument/2006/relationships" id="261" r:id="R960c8f26d0ce4439"/>
    <p:sldId xmlns:r="http://schemas.openxmlformats.org/officeDocument/2006/relationships" id="262" r:id="R8614da61efa2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fbd39ffb24c00" /><Relationship Type="http://schemas.openxmlformats.org/officeDocument/2006/relationships/slide" Target="/ppt/slides/slide1.xml" Id="Rf7ab40d5bd3842b0" /><Relationship Type="http://schemas.openxmlformats.org/officeDocument/2006/relationships/slide" Target="/ppt/slides/slide2.xml" Id="Re4028aeb1ff14346" /><Relationship Type="http://schemas.openxmlformats.org/officeDocument/2006/relationships/slide" Target="/ppt/slides/slide3.xml" Id="Rbe9d1a9a7d444145" /><Relationship Type="http://schemas.openxmlformats.org/officeDocument/2006/relationships/slide" Target="/ppt/slides/slide4.xml" Id="R4e3956878d1f4f77" /><Relationship Type="http://schemas.openxmlformats.org/officeDocument/2006/relationships/slide" Target="/ppt/slides/slide5.xml" Id="Rdb579a11f19b4d55" /><Relationship Type="http://schemas.openxmlformats.org/officeDocument/2006/relationships/slide" Target="/ppt/slides/slide6.xml" Id="R960c8f26d0ce4439" /><Relationship Type="http://schemas.openxmlformats.org/officeDocument/2006/relationships/slide" Target="/ppt/slides/slide7.xml" Id="R8614da61efa2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d59543e5648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762b573274a61" /><Relationship Type="http://schemas.openxmlformats.org/officeDocument/2006/relationships/theme" Target="/ppt/slideMasters/theme/theme1.xml" Id="R754cb3207ba9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762b57327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1c164857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77e00fd70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7140393944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e871f9184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20070d35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45e942117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e3480143e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SEUMROF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843 244 540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854 468 077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 PF LUXCO 10 S.A.R.L.  –  86,5 %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TTS PASS AB V/ MIKAEL WALTHER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926 592 408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SEUMROF HOLDING AS</a:t>
            </a:r>
          </a:p>
        </p:txBody>
      </p:sp>
    </p:spTree>
  </p:cSld>
  <p:clrMapOvr>
    <a:masterClrMapping xmlns:a="http://schemas.openxmlformats.org/drawingml/2006/main"/>
  </p:clrMapOvr>
</p:sld>
</file>