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c66f9652ab4d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92b81da0d14018"/>
  </p:sldMasterIdLst>
  <p:sldIdLst>
    <p:sldId xmlns:r="http://schemas.openxmlformats.org/officeDocument/2006/relationships" id="256" r:id="R4da471a039904fa1"/>
    <p:sldId xmlns:r="http://schemas.openxmlformats.org/officeDocument/2006/relationships" id="257" r:id="R13e2e8a2dda84df0"/>
    <p:sldId xmlns:r="http://schemas.openxmlformats.org/officeDocument/2006/relationships" id="258" r:id="R14b8fe61dafd404f"/>
    <p:sldId xmlns:r="http://schemas.openxmlformats.org/officeDocument/2006/relationships" id="259" r:id="R924290403b174d3c"/>
    <p:sldId xmlns:r="http://schemas.openxmlformats.org/officeDocument/2006/relationships" id="260" r:id="R76528653f27c4d72"/>
    <p:sldId xmlns:r="http://schemas.openxmlformats.org/officeDocument/2006/relationships" id="261" r:id="R5686f5c0fc70409e"/>
    <p:sldId xmlns:r="http://schemas.openxmlformats.org/officeDocument/2006/relationships" id="262" r:id="Rf4328ed7c3fe4c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92b81da0d14018" /><Relationship Type="http://schemas.openxmlformats.org/officeDocument/2006/relationships/slide" Target="/ppt/slides/slide1.xml" Id="R4da471a039904fa1" /><Relationship Type="http://schemas.openxmlformats.org/officeDocument/2006/relationships/slide" Target="/ppt/slides/slide2.xml" Id="R13e2e8a2dda84df0" /><Relationship Type="http://schemas.openxmlformats.org/officeDocument/2006/relationships/slide" Target="/ppt/slides/slide3.xml" Id="R14b8fe61dafd404f" /><Relationship Type="http://schemas.openxmlformats.org/officeDocument/2006/relationships/slide" Target="/ppt/slides/slide4.xml" Id="R924290403b174d3c" /><Relationship Type="http://schemas.openxmlformats.org/officeDocument/2006/relationships/slide" Target="/ppt/slides/slide5.xml" Id="R76528653f27c4d72" /><Relationship Type="http://schemas.openxmlformats.org/officeDocument/2006/relationships/slide" Target="/ppt/slides/slide6.xml" Id="R5686f5c0fc70409e" /><Relationship Type="http://schemas.openxmlformats.org/officeDocument/2006/relationships/slide" Target="/ppt/slides/slide7.xml" Id="Rf4328ed7c3fe4c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4e69243f1843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547f1954f4a34" /><Relationship Type="http://schemas.openxmlformats.org/officeDocument/2006/relationships/theme" Target="/ppt/slideMasters/theme/theme1.xml" Id="R4563efcb6ab744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4547f1954f4a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1a67c610849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974177eaf4c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a8638223e43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63215970642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706b49a5542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bed45268e4e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23d7c4c9445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V.H.V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V.H.V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V.H.V INVEST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V.H.V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V.H.V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V.H.V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1 337 674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5 131 727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5 131 727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V.H.V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ALEKSANDER HANSSEN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V.H.V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Tore Aleksander Hanssen, Arbeiderveien 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8516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926 594 753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V.H.V INVEST AS</a:t>
            </a:r>
          </a:p>
        </p:txBody>
      </p:sp>
    </p:spTree>
  </p:cSld>
  <p:clrMapOvr>
    <a:masterClrMapping xmlns:a="http://schemas.openxmlformats.org/drawingml/2006/main"/>
  </p:clrMapOvr>
</p:sld>
</file>