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695df61df4a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205bd8549c4a6f"/>
  </p:sldMasterIdLst>
  <p:sldIdLst>
    <p:sldId xmlns:r="http://schemas.openxmlformats.org/officeDocument/2006/relationships" id="256" r:id="Rc60fad3d56e748bd"/>
    <p:sldId xmlns:r="http://schemas.openxmlformats.org/officeDocument/2006/relationships" id="257" r:id="Rf4f54b2cff2d42f4"/>
    <p:sldId xmlns:r="http://schemas.openxmlformats.org/officeDocument/2006/relationships" id="258" r:id="R791c19db9b494548"/>
    <p:sldId xmlns:r="http://schemas.openxmlformats.org/officeDocument/2006/relationships" id="259" r:id="R183a40df5e404e00"/>
    <p:sldId xmlns:r="http://schemas.openxmlformats.org/officeDocument/2006/relationships" id="260" r:id="R816fb6e81dba42e2"/>
    <p:sldId xmlns:r="http://schemas.openxmlformats.org/officeDocument/2006/relationships" id="261" r:id="Re9a131161a464d54"/>
    <p:sldId xmlns:r="http://schemas.openxmlformats.org/officeDocument/2006/relationships" id="262" r:id="Rad412098bd7e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205bd8549c4a6f" /><Relationship Type="http://schemas.openxmlformats.org/officeDocument/2006/relationships/slide" Target="/ppt/slides/slide1.xml" Id="Rc60fad3d56e748bd" /><Relationship Type="http://schemas.openxmlformats.org/officeDocument/2006/relationships/slide" Target="/ppt/slides/slide2.xml" Id="Rf4f54b2cff2d42f4" /><Relationship Type="http://schemas.openxmlformats.org/officeDocument/2006/relationships/slide" Target="/ppt/slides/slide3.xml" Id="R791c19db9b494548" /><Relationship Type="http://schemas.openxmlformats.org/officeDocument/2006/relationships/slide" Target="/ppt/slides/slide4.xml" Id="R183a40df5e404e00" /><Relationship Type="http://schemas.openxmlformats.org/officeDocument/2006/relationships/slide" Target="/ppt/slides/slide5.xml" Id="R816fb6e81dba42e2" /><Relationship Type="http://schemas.openxmlformats.org/officeDocument/2006/relationships/slide" Target="/ppt/slides/slide6.xml" Id="Re9a131161a464d54" /><Relationship Type="http://schemas.openxmlformats.org/officeDocument/2006/relationships/slide" Target="/ppt/slides/slide7.xml" Id="Rad412098bd7e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d2ce542dc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a2ee49f6408e" /><Relationship Type="http://schemas.openxmlformats.org/officeDocument/2006/relationships/theme" Target="/ppt/slideMasters/theme/theme1.xml" Id="R7e7963a0d191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ba2ee49f6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2bc10e5cc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ebd5c800c46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62a8cc0a64b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2618f2fb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6c2a3159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2b35d040b49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acf9e6ae2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RESPIRARE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RESPIRARE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−2 698 145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5 958 986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GROWAI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TERRA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Nordland, Johan Øydegards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926 675 214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RESPIRARE AS</a:t>
            </a:r>
          </a:p>
        </p:txBody>
      </p:sp>
    </p:spTree>
  </p:cSld>
  <p:clrMapOvr>
    <a:masterClrMapping xmlns:a="http://schemas.openxmlformats.org/drawingml/2006/main"/>
  </p:clrMapOvr>
</p:sld>
</file>