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91fadb42db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713b60a5948e6"/>
  </p:sldMasterIdLst>
  <p:sldIdLst>
    <p:sldId xmlns:r="http://schemas.openxmlformats.org/officeDocument/2006/relationships" id="256" r:id="Rb60272b0290740f3"/>
    <p:sldId xmlns:r="http://schemas.openxmlformats.org/officeDocument/2006/relationships" id="257" r:id="Rf1a97719b79b46e3"/>
    <p:sldId xmlns:r="http://schemas.openxmlformats.org/officeDocument/2006/relationships" id="258" r:id="R650f12701c2c42e8"/>
    <p:sldId xmlns:r="http://schemas.openxmlformats.org/officeDocument/2006/relationships" id="259" r:id="R0a2edf59fe124bc4"/>
    <p:sldId xmlns:r="http://schemas.openxmlformats.org/officeDocument/2006/relationships" id="260" r:id="Re56828209a404c9e"/>
    <p:sldId xmlns:r="http://schemas.openxmlformats.org/officeDocument/2006/relationships" id="261" r:id="R4529e14b4bbf475b"/>
    <p:sldId xmlns:r="http://schemas.openxmlformats.org/officeDocument/2006/relationships" id="262" r:id="R770fe324a8a042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713b60a5948e6" /><Relationship Type="http://schemas.openxmlformats.org/officeDocument/2006/relationships/slide" Target="/ppt/slides/slide1.xml" Id="Rb60272b0290740f3" /><Relationship Type="http://schemas.openxmlformats.org/officeDocument/2006/relationships/slide" Target="/ppt/slides/slide2.xml" Id="Rf1a97719b79b46e3" /><Relationship Type="http://schemas.openxmlformats.org/officeDocument/2006/relationships/slide" Target="/ppt/slides/slide3.xml" Id="R650f12701c2c42e8" /><Relationship Type="http://schemas.openxmlformats.org/officeDocument/2006/relationships/slide" Target="/ppt/slides/slide4.xml" Id="R0a2edf59fe124bc4" /><Relationship Type="http://schemas.openxmlformats.org/officeDocument/2006/relationships/slide" Target="/ppt/slides/slide5.xml" Id="Re56828209a404c9e" /><Relationship Type="http://schemas.openxmlformats.org/officeDocument/2006/relationships/slide" Target="/ppt/slides/slide6.xml" Id="R4529e14b4bbf475b" /><Relationship Type="http://schemas.openxmlformats.org/officeDocument/2006/relationships/slide" Target="/ppt/slides/slide7.xml" Id="R770fe324a8a042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72f352c53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7b367dc2642ad" /><Relationship Type="http://schemas.openxmlformats.org/officeDocument/2006/relationships/theme" Target="/ppt/slideMasters/theme/theme1.xml" Id="Rfd94200621de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07b367dc26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054505e63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628e9e2d443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85ecd52c34e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946de852c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f8c642a0b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b778b5fa148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75bb1c7454c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T.O.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T.O.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TONJE K VOLLSTAD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Sankthansveien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926 715 615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