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cbe726a55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bf08d2411450d"/>
  </p:sldMasterIdLst>
  <p:sldIdLst>
    <p:sldId xmlns:r="http://schemas.openxmlformats.org/officeDocument/2006/relationships" id="256" r:id="Rbc4dc45f291a49d4"/>
    <p:sldId xmlns:r="http://schemas.openxmlformats.org/officeDocument/2006/relationships" id="257" r:id="R4d3561ecc2a245a5"/>
    <p:sldId xmlns:r="http://schemas.openxmlformats.org/officeDocument/2006/relationships" id="258" r:id="Rb0b8af73a87345f6"/>
    <p:sldId xmlns:r="http://schemas.openxmlformats.org/officeDocument/2006/relationships" id="259" r:id="Rfeb3f1e5612c4d0a"/>
    <p:sldId xmlns:r="http://schemas.openxmlformats.org/officeDocument/2006/relationships" id="260" r:id="R06e594016b8949fe"/>
    <p:sldId xmlns:r="http://schemas.openxmlformats.org/officeDocument/2006/relationships" id="261" r:id="Raadb0186c549449a"/>
    <p:sldId xmlns:r="http://schemas.openxmlformats.org/officeDocument/2006/relationships" id="262" r:id="Rdafe551d1f90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bf08d2411450d" /><Relationship Type="http://schemas.openxmlformats.org/officeDocument/2006/relationships/slide" Target="/ppt/slides/slide1.xml" Id="Rbc4dc45f291a49d4" /><Relationship Type="http://schemas.openxmlformats.org/officeDocument/2006/relationships/slide" Target="/ppt/slides/slide2.xml" Id="R4d3561ecc2a245a5" /><Relationship Type="http://schemas.openxmlformats.org/officeDocument/2006/relationships/slide" Target="/ppt/slides/slide3.xml" Id="Rb0b8af73a87345f6" /><Relationship Type="http://schemas.openxmlformats.org/officeDocument/2006/relationships/slide" Target="/ppt/slides/slide4.xml" Id="Rfeb3f1e5612c4d0a" /><Relationship Type="http://schemas.openxmlformats.org/officeDocument/2006/relationships/slide" Target="/ppt/slides/slide5.xml" Id="R06e594016b8949fe" /><Relationship Type="http://schemas.openxmlformats.org/officeDocument/2006/relationships/slide" Target="/ppt/slides/slide6.xml" Id="Raadb0186c549449a" /><Relationship Type="http://schemas.openxmlformats.org/officeDocument/2006/relationships/slide" Target="/ppt/slides/slide7.xml" Id="Rdafe551d1f90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ec47d2a49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8a87218304405" /><Relationship Type="http://schemas.openxmlformats.org/officeDocument/2006/relationships/theme" Target="/ppt/slideMasters/theme/theme1.xml" Id="Rb166be7bde82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8a8721830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4b9bebf34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22f793493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aad3dffa4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efd4ef74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d90497cad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b59787217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83968c7b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BROMSETH VEGARD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Kveldsolgata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8618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