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39e6cd37b145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04bc7aec204179"/>
  </p:sldMasterIdLst>
  <p:sldIdLst>
    <p:sldId xmlns:r="http://schemas.openxmlformats.org/officeDocument/2006/relationships" id="256" r:id="R63fdd50077244a6c"/>
    <p:sldId xmlns:r="http://schemas.openxmlformats.org/officeDocument/2006/relationships" id="257" r:id="R31ba3a828a6a4707"/>
    <p:sldId xmlns:r="http://schemas.openxmlformats.org/officeDocument/2006/relationships" id="258" r:id="R982970ce731d420c"/>
    <p:sldId xmlns:r="http://schemas.openxmlformats.org/officeDocument/2006/relationships" id="259" r:id="R2a0cc42c87fd42e4"/>
    <p:sldId xmlns:r="http://schemas.openxmlformats.org/officeDocument/2006/relationships" id="260" r:id="Rf17dac27d51944ff"/>
    <p:sldId xmlns:r="http://schemas.openxmlformats.org/officeDocument/2006/relationships" id="261" r:id="Rf39be4da03524ff1"/>
    <p:sldId xmlns:r="http://schemas.openxmlformats.org/officeDocument/2006/relationships" id="262" r:id="R7d6a8c0038e149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04bc7aec204179" /><Relationship Type="http://schemas.openxmlformats.org/officeDocument/2006/relationships/slide" Target="/ppt/slides/slide1.xml" Id="R63fdd50077244a6c" /><Relationship Type="http://schemas.openxmlformats.org/officeDocument/2006/relationships/slide" Target="/ppt/slides/slide2.xml" Id="R31ba3a828a6a4707" /><Relationship Type="http://schemas.openxmlformats.org/officeDocument/2006/relationships/slide" Target="/ppt/slides/slide3.xml" Id="R982970ce731d420c" /><Relationship Type="http://schemas.openxmlformats.org/officeDocument/2006/relationships/slide" Target="/ppt/slides/slide4.xml" Id="R2a0cc42c87fd42e4" /><Relationship Type="http://schemas.openxmlformats.org/officeDocument/2006/relationships/slide" Target="/ppt/slides/slide5.xml" Id="Rf17dac27d51944ff" /><Relationship Type="http://schemas.openxmlformats.org/officeDocument/2006/relationships/slide" Target="/ppt/slides/slide6.xml" Id="Rf39be4da03524ff1" /><Relationship Type="http://schemas.openxmlformats.org/officeDocument/2006/relationships/slide" Target="/ppt/slides/slide7.xml" Id="R7d6a8c0038e149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1d125e48e54f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24e5b4f664e72" /><Relationship Type="http://schemas.openxmlformats.org/officeDocument/2006/relationships/theme" Target="/ppt/slideMasters/theme/theme1.xml" Id="Rfe7ea9a4a52a47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e24e5b4f664e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63f01c10644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8c5e7e5c544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dcf077c7646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f4befe9c34b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2957785a346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bf90adc584c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2f30ddbd245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ACCOUNT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ACCOUNT GROUP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34 896 865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2 103 233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2 040 548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6 197 665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13 095 131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BETTER ADVICE GROUP AS  –  85,3 %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BOLSØNES INVEST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DEGERBY AS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LEVE INVEST AS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FRICON AS  –  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Kunnskapsparken, Loe bruk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926 732 072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GROUP AS</a:t>
            </a:r>
          </a:p>
        </p:txBody>
      </p:sp>
    </p:spTree>
  </p:cSld>
  <p:clrMapOvr>
    <a:masterClrMapping xmlns:a="http://schemas.openxmlformats.org/drawingml/2006/main"/>
  </p:clrMapOvr>
</p:sld>
</file>