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a9829deda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85e4f3c5e41d4"/>
  </p:sldMasterIdLst>
  <p:sldIdLst>
    <p:sldId xmlns:r="http://schemas.openxmlformats.org/officeDocument/2006/relationships" id="256" r:id="R50d9af34737e4973"/>
    <p:sldId xmlns:r="http://schemas.openxmlformats.org/officeDocument/2006/relationships" id="257" r:id="R9ee535a261da456f"/>
    <p:sldId xmlns:r="http://schemas.openxmlformats.org/officeDocument/2006/relationships" id="258" r:id="Rea6f044356ae4e61"/>
    <p:sldId xmlns:r="http://schemas.openxmlformats.org/officeDocument/2006/relationships" id="259" r:id="R91b67f39e1854cf3"/>
    <p:sldId xmlns:r="http://schemas.openxmlformats.org/officeDocument/2006/relationships" id="260" r:id="R10a45945ab014e15"/>
    <p:sldId xmlns:r="http://schemas.openxmlformats.org/officeDocument/2006/relationships" id="261" r:id="R02fee050fa564c64"/>
    <p:sldId xmlns:r="http://schemas.openxmlformats.org/officeDocument/2006/relationships" id="262" r:id="R537c9086d5da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85e4f3c5e41d4" /><Relationship Type="http://schemas.openxmlformats.org/officeDocument/2006/relationships/slide" Target="/ppt/slides/slide1.xml" Id="R50d9af34737e4973" /><Relationship Type="http://schemas.openxmlformats.org/officeDocument/2006/relationships/slide" Target="/ppt/slides/slide2.xml" Id="R9ee535a261da456f" /><Relationship Type="http://schemas.openxmlformats.org/officeDocument/2006/relationships/slide" Target="/ppt/slides/slide3.xml" Id="Rea6f044356ae4e61" /><Relationship Type="http://schemas.openxmlformats.org/officeDocument/2006/relationships/slide" Target="/ppt/slides/slide4.xml" Id="R91b67f39e1854cf3" /><Relationship Type="http://schemas.openxmlformats.org/officeDocument/2006/relationships/slide" Target="/ppt/slides/slide5.xml" Id="R10a45945ab014e15" /><Relationship Type="http://schemas.openxmlformats.org/officeDocument/2006/relationships/slide" Target="/ppt/slides/slide6.xml" Id="R02fee050fa564c64" /><Relationship Type="http://schemas.openxmlformats.org/officeDocument/2006/relationships/slide" Target="/ppt/slides/slide7.xml" Id="R537c9086d5da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b7da32681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c1e763b149c1" /><Relationship Type="http://schemas.openxmlformats.org/officeDocument/2006/relationships/theme" Target="/ppt/slideMasters/theme/theme1.xml" Id="R4985a94419a944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ec1e763b1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75d326bb3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dcec59841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f9ada26e2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316c94c65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c950ddf9b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de80be8f34e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5d0fce8f1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1 199 631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