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183ce3a307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4659de916495c"/>
  </p:sldMasterIdLst>
  <p:sldIdLst>
    <p:sldId xmlns:r="http://schemas.openxmlformats.org/officeDocument/2006/relationships" id="256" r:id="R2f7fe70c6c05411b"/>
    <p:sldId xmlns:r="http://schemas.openxmlformats.org/officeDocument/2006/relationships" id="257" r:id="Rf4fee9b4369a4bb4"/>
    <p:sldId xmlns:r="http://schemas.openxmlformats.org/officeDocument/2006/relationships" id="258" r:id="Rc83c5f68e3904258"/>
    <p:sldId xmlns:r="http://schemas.openxmlformats.org/officeDocument/2006/relationships" id="259" r:id="R9968b1e6a3ad4b6a"/>
    <p:sldId xmlns:r="http://schemas.openxmlformats.org/officeDocument/2006/relationships" id="260" r:id="Rb7f0abe6d2e64eee"/>
    <p:sldId xmlns:r="http://schemas.openxmlformats.org/officeDocument/2006/relationships" id="261" r:id="R644c5cf831b54204"/>
    <p:sldId xmlns:r="http://schemas.openxmlformats.org/officeDocument/2006/relationships" id="262" r:id="R8782cb57dae9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4659de916495c" /><Relationship Type="http://schemas.openxmlformats.org/officeDocument/2006/relationships/slide" Target="/ppt/slides/slide1.xml" Id="R2f7fe70c6c05411b" /><Relationship Type="http://schemas.openxmlformats.org/officeDocument/2006/relationships/slide" Target="/ppt/slides/slide2.xml" Id="Rf4fee9b4369a4bb4" /><Relationship Type="http://schemas.openxmlformats.org/officeDocument/2006/relationships/slide" Target="/ppt/slides/slide3.xml" Id="Rc83c5f68e3904258" /><Relationship Type="http://schemas.openxmlformats.org/officeDocument/2006/relationships/slide" Target="/ppt/slides/slide4.xml" Id="R9968b1e6a3ad4b6a" /><Relationship Type="http://schemas.openxmlformats.org/officeDocument/2006/relationships/slide" Target="/ppt/slides/slide5.xml" Id="Rb7f0abe6d2e64eee" /><Relationship Type="http://schemas.openxmlformats.org/officeDocument/2006/relationships/slide" Target="/ppt/slides/slide6.xml" Id="R644c5cf831b54204" /><Relationship Type="http://schemas.openxmlformats.org/officeDocument/2006/relationships/slide" Target="/ppt/slides/slide7.xml" Id="R8782cb57dae9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2327865ab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8159fb94e4e69" /><Relationship Type="http://schemas.openxmlformats.org/officeDocument/2006/relationships/theme" Target="/ppt/slideMasters/theme/theme1.xml" Id="R259fc4cedaa6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8159fb94e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8724e8755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5d11b21d4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053c37c2b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39307575e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9a223ec38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e55321c37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566a2fa0d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9 977 506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9 905 063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70 574 644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70 574 644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Normann, 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