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81e76fda043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bd99b039e429a"/>
  </p:sldMasterIdLst>
  <p:sldIdLst>
    <p:sldId xmlns:r="http://schemas.openxmlformats.org/officeDocument/2006/relationships" id="256" r:id="R0b0b81e21f2345ef"/>
    <p:sldId xmlns:r="http://schemas.openxmlformats.org/officeDocument/2006/relationships" id="257" r:id="Rda4dd30e5b8e4e38"/>
    <p:sldId xmlns:r="http://schemas.openxmlformats.org/officeDocument/2006/relationships" id="258" r:id="R2e79363e85034ade"/>
    <p:sldId xmlns:r="http://schemas.openxmlformats.org/officeDocument/2006/relationships" id="259" r:id="Ra84d1df82602485d"/>
    <p:sldId xmlns:r="http://schemas.openxmlformats.org/officeDocument/2006/relationships" id="260" r:id="Rb984294d81374e23"/>
    <p:sldId xmlns:r="http://schemas.openxmlformats.org/officeDocument/2006/relationships" id="261" r:id="R56cccc2ae3d64f54"/>
    <p:sldId xmlns:r="http://schemas.openxmlformats.org/officeDocument/2006/relationships" id="262" r:id="R99db7252a003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bd99b039e429a" /><Relationship Type="http://schemas.openxmlformats.org/officeDocument/2006/relationships/slide" Target="/ppt/slides/slide1.xml" Id="R0b0b81e21f2345ef" /><Relationship Type="http://schemas.openxmlformats.org/officeDocument/2006/relationships/slide" Target="/ppt/slides/slide2.xml" Id="Rda4dd30e5b8e4e38" /><Relationship Type="http://schemas.openxmlformats.org/officeDocument/2006/relationships/slide" Target="/ppt/slides/slide3.xml" Id="R2e79363e85034ade" /><Relationship Type="http://schemas.openxmlformats.org/officeDocument/2006/relationships/slide" Target="/ppt/slides/slide4.xml" Id="Ra84d1df82602485d" /><Relationship Type="http://schemas.openxmlformats.org/officeDocument/2006/relationships/slide" Target="/ppt/slides/slide5.xml" Id="Rb984294d81374e23" /><Relationship Type="http://schemas.openxmlformats.org/officeDocument/2006/relationships/slide" Target="/ppt/slides/slide6.xml" Id="R56cccc2ae3d64f54" /><Relationship Type="http://schemas.openxmlformats.org/officeDocument/2006/relationships/slide" Target="/ppt/slides/slide7.xml" Id="R99db7252a003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c3906b3df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0d12699148fd" /><Relationship Type="http://schemas.openxmlformats.org/officeDocument/2006/relationships/theme" Target="/ppt/slideMasters/theme/theme1.xml" Id="R2185f3c7c61c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80d126991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b6760878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e408636b2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81c2994a7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cb8292758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da1b3879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b6529ea1e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c538e982a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VIVO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VOKSØY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926 742 620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