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c6ac19fdaa4e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2afddda46b403a"/>
  </p:sldMasterIdLst>
  <p:sldIdLst>
    <p:sldId xmlns:r="http://schemas.openxmlformats.org/officeDocument/2006/relationships" id="256" r:id="Rc451aa6815c94564"/>
    <p:sldId xmlns:r="http://schemas.openxmlformats.org/officeDocument/2006/relationships" id="257" r:id="R0cb184df41644879"/>
    <p:sldId xmlns:r="http://schemas.openxmlformats.org/officeDocument/2006/relationships" id="258" r:id="Rdf887a0294724ab0"/>
    <p:sldId xmlns:r="http://schemas.openxmlformats.org/officeDocument/2006/relationships" id="259" r:id="R804b2478018045cf"/>
    <p:sldId xmlns:r="http://schemas.openxmlformats.org/officeDocument/2006/relationships" id="260" r:id="R08c5d75bec9f4b4b"/>
    <p:sldId xmlns:r="http://schemas.openxmlformats.org/officeDocument/2006/relationships" id="261" r:id="Rea85960294cd4b4c"/>
    <p:sldId xmlns:r="http://schemas.openxmlformats.org/officeDocument/2006/relationships" id="262" r:id="R4be729687ed14a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afddda46b403a" /><Relationship Type="http://schemas.openxmlformats.org/officeDocument/2006/relationships/slide" Target="/ppt/slides/slide1.xml" Id="Rc451aa6815c94564" /><Relationship Type="http://schemas.openxmlformats.org/officeDocument/2006/relationships/slide" Target="/ppt/slides/slide2.xml" Id="R0cb184df41644879" /><Relationship Type="http://schemas.openxmlformats.org/officeDocument/2006/relationships/slide" Target="/ppt/slides/slide3.xml" Id="Rdf887a0294724ab0" /><Relationship Type="http://schemas.openxmlformats.org/officeDocument/2006/relationships/slide" Target="/ppt/slides/slide4.xml" Id="R804b2478018045cf" /><Relationship Type="http://schemas.openxmlformats.org/officeDocument/2006/relationships/slide" Target="/ppt/slides/slide5.xml" Id="R08c5d75bec9f4b4b" /><Relationship Type="http://schemas.openxmlformats.org/officeDocument/2006/relationships/slide" Target="/ppt/slides/slide6.xml" Id="Rea85960294cd4b4c" /><Relationship Type="http://schemas.openxmlformats.org/officeDocument/2006/relationships/slide" Target="/ppt/slides/slide7.xml" Id="R4be729687ed14a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3d151dac148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cedb467784ade" /><Relationship Type="http://schemas.openxmlformats.org/officeDocument/2006/relationships/theme" Target="/ppt/slideMasters/theme/theme1.xml" Id="R15cae8e72ad545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3cedb467784a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02df7c95148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39832fe4445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45254e37041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819248b1f4d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9373d19be47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0a510444f41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20ba2412548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 FINANS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1 121 494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3 481 606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3 486 450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 SVEND EGIL DALHOLT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926 743 651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