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b92a5dc5684c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362c8d37f74e49"/>
  </p:sldMasterIdLst>
  <p:sldIdLst>
    <p:sldId xmlns:r="http://schemas.openxmlformats.org/officeDocument/2006/relationships" id="256" r:id="R7bdb7ab58e294cf7"/>
    <p:sldId xmlns:r="http://schemas.openxmlformats.org/officeDocument/2006/relationships" id="257" r:id="Rf2d6eaa208e04d59"/>
    <p:sldId xmlns:r="http://schemas.openxmlformats.org/officeDocument/2006/relationships" id="258" r:id="Rbbe8118dd68343c6"/>
    <p:sldId xmlns:r="http://schemas.openxmlformats.org/officeDocument/2006/relationships" id="259" r:id="R05f429a85bcd453e"/>
    <p:sldId xmlns:r="http://schemas.openxmlformats.org/officeDocument/2006/relationships" id="260" r:id="R57f21e291384456b"/>
    <p:sldId xmlns:r="http://schemas.openxmlformats.org/officeDocument/2006/relationships" id="261" r:id="Rc98da41b8dbc47a6"/>
    <p:sldId xmlns:r="http://schemas.openxmlformats.org/officeDocument/2006/relationships" id="262" r:id="Rc3c82474c77a4e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62c8d37f74e49" /><Relationship Type="http://schemas.openxmlformats.org/officeDocument/2006/relationships/slide" Target="/ppt/slides/slide1.xml" Id="R7bdb7ab58e294cf7" /><Relationship Type="http://schemas.openxmlformats.org/officeDocument/2006/relationships/slide" Target="/ppt/slides/slide2.xml" Id="Rf2d6eaa208e04d59" /><Relationship Type="http://schemas.openxmlformats.org/officeDocument/2006/relationships/slide" Target="/ppt/slides/slide3.xml" Id="Rbbe8118dd68343c6" /><Relationship Type="http://schemas.openxmlformats.org/officeDocument/2006/relationships/slide" Target="/ppt/slides/slide4.xml" Id="R05f429a85bcd453e" /><Relationship Type="http://schemas.openxmlformats.org/officeDocument/2006/relationships/slide" Target="/ppt/slides/slide5.xml" Id="R57f21e291384456b" /><Relationship Type="http://schemas.openxmlformats.org/officeDocument/2006/relationships/slide" Target="/ppt/slides/slide6.xml" Id="Rc98da41b8dbc47a6" /><Relationship Type="http://schemas.openxmlformats.org/officeDocument/2006/relationships/slide" Target="/ppt/slides/slide7.xml" Id="Rc3c82474c77a4e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040a82e014e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eb7f59a2f477d" /><Relationship Type="http://schemas.openxmlformats.org/officeDocument/2006/relationships/theme" Target="/ppt/slideMasters/theme/theme1.xml" Id="Rbb1063055709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deb7f59a2f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07d71d476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578b389f44f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28a81d958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878488cb54e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06ac8051d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5ee6ef1aa46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5fbc6a51242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SIDSEL BEATE ISTAD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