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e5eb91ad6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e23ffccbc4c26"/>
  </p:sldMasterIdLst>
  <p:sldIdLst>
    <p:sldId xmlns:r="http://schemas.openxmlformats.org/officeDocument/2006/relationships" id="256" r:id="R0b023f0febda4759"/>
    <p:sldId xmlns:r="http://schemas.openxmlformats.org/officeDocument/2006/relationships" id="257" r:id="Ra54f2554b2854f20"/>
    <p:sldId xmlns:r="http://schemas.openxmlformats.org/officeDocument/2006/relationships" id="258" r:id="R941b41d097e94e91"/>
    <p:sldId xmlns:r="http://schemas.openxmlformats.org/officeDocument/2006/relationships" id="259" r:id="Rdb79adebd366433d"/>
    <p:sldId xmlns:r="http://schemas.openxmlformats.org/officeDocument/2006/relationships" id="260" r:id="Rc95226069e354aad"/>
    <p:sldId xmlns:r="http://schemas.openxmlformats.org/officeDocument/2006/relationships" id="261" r:id="R54c2849c163647b4"/>
    <p:sldId xmlns:r="http://schemas.openxmlformats.org/officeDocument/2006/relationships" id="262" r:id="R131b3e06272c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e23ffccbc4c26" /><Relationship Type="http://schemas.openxmlformats.org/officeDocument/2006/relationships/slide" Target="/ppt/slides/slide1.xml" Id="R0b023f0febda4759" /><Relationship Type="http://schemas.openxmlformats.org/officeDocument/2006/relationships/slide" Target="/ppt/slides/slide2.xml" Id="Ra54f2554b2854f20" /><Relationship Type="http://schemas.openxmlformats.org/officeDocument/2006/relationships/slide" Target="/ppt/slides/slide3.xml" Id="R941b41d097e94e91" /><Relationship Type="http://schemas.openxmlformats.org/officeDocument/2006/relationships/slide" Target="/ppt/slides/slide4.xml" Id="Rdb79adebd366433d" /><Relationship Type="http://schemas.openxmlformats.org/officeDocument/2006/relationships/slide" Target="/ppt/slides/slide5.xml" Id="Rc95226069e354aad" /><Relationship Type="http://schemas.openxmlformats.org/officeDocument/2006/relationships/slide" Target="/ppt/slides/slide6.xml" Id="R54c2849c163647b4" /><Relationship Type="http://schemas.openxmlformats.org/officeDocument/2006/relationships/slide" Target="/ppt/slides/slide7.xml" Id="R131b3e06272c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427c0d54c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70d6427a4212" /><Relationship Type="http://schemas.openxmlformats.org/officeDocument/2006/relationships/theme" Target="/ppt/slideMasters/theme/theme1.xml" Id="Reee217fd5e63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070d6427a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fe71a588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21ec6305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7c7c5c001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047fcd55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5bd049aa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d982865c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9bd77e01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PAUL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