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c720b556d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8196649da4499"/>
  </p:sldMasterIdLst>
  <p:sldIdLst>
    <p:sldId xmlns:r="http://schemas.openxmlformats.org/officeDocument/2006/relationships" id="256" r:id="R1a1fb0c3d2664070"/>
    <p:sldId xmlns:r="http://schemas.openxmlformats.org/officeDocument/2006/relationships" id="257" r:id="R9df6b97db275437c"/>
    <p:sldId xmlns:r="http://schemas.openxmlformats.org/officeDocument/2006/relationships" id="258" r:id="R6b6b3105e2ff4de4"/>
    <p:sldId xmlns:r="http://schemas.openxmlformats.org/officeDocument/2006/relationships" id="259" r:id="R171bd2b11fe64377"/>
    <p:sldId xmlns:r="http://schemas.openxmlformats.org/officeDocument/2006/relationships" id="260" r:id="R0ec06c5cbedf4a8c"/>
    <p:sldId xmlns:r="http://schemas.openxmlformats.org/officeDocument/2006/relationships" id="261" r:id="R3914ca44544b4130"/>
    <p:sldId xmlns:r="http://schemas.openxmlformats.org/officeDocument/2006/relationships" id="262" r:id="Re78fd47c20a6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8196649da4499" /><Relationship Type="http://schemas.openxmlformats.org/officeDocument/2006/relationships/slide" Target="/ppt/slides/slide1.xml" Id="R1a1fb0c3d2664070" /><Relationship Type="http://schemas.openxmlformats.org/officeDocument/2006/relationships/slide" Target="/ppt/slides/slide2.xml" Id="R9df6b97db275437c" /><Relationship Type="http://schemas.openxmlformats.org/officeDocument/2006/relationships/slide" Target="/ppt/slides/slide3.xml" Id="R6b6b3105e2ff4de4" /><Relationship Type="http://schemas.openxmlformats.org/officeDocument/2006/relationships/slide" Target="/ppt/slides/slide4.xml" Id="R171bd2b11fe64377" /><Relationship Type="http://schemas.openxmlformats.org/officeDocument/2006/relationships/slide" Target="/ppt/slides/slide5.xml" Id="R0ec06c5cbedf4a8c" /><Relationship Type="http://schemas.openxmlformats.org/officeDocument/2006/relationships/slide" Target="/ppt/slides/slide6.xml" Id="R3914ca44544b4130" /><Relationship Type="http://schemas.openxmlformats.org/officeDocument/2006/relationships/slide" Target="/ppt/slides/slide7.xml" Id="Re78fd47c20a6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8bb618e43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ea1c13ba5484d" /><Relationship Type="http://schemas.openxmlformats.org/officeDocument/2006/relationships/theme" Target="/ppt/slideMasters/theme/theme1.xml" Id="R31e648f9d4f9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ea1c13ba5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3e269ff56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3a55b782b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88ac2aaae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2cdf5cce9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7357fe7d44b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6a5e8cb36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1e75c7365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1 717 757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KVINGE KOLSETH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5142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