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b55a410dc8f439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59f076aa82246d0"/>
  </p:sldMasterIdLst>
  <p:sldIdLst>
    <p:sldId xmlns:r="http://schemas.openxmlformats.org/officeDocument/2006/relationships" id="256" r:id="Rd9fb15b42b054ac4"/>
    <p:sldId xmlns:r="http://schemas.openxmlformats.org/officeDocument/2006/relationships" id="257" r:id="R87ccb01711ec4c65"/>
    <p:sldId xmlns:r="http://schemas.openxmlformats.org/officeDocument/2006/relationships" id="258" r:id="Rc569ea8f86ac499d"/>
    <p:sldId xmlns:r="http://schemas.openxmlformats.org/officeDocument/2006/relationships" id="259" r:id="R8f23218733ba4867"/>
    <p:sldId xmlns:r="http://schemas.openxmlformats.org/officeDocument/2006/relationships" id="260" r:id="R037a13a8e189469d"/>
    <p:sldId xmlns:r="http://schemas.openxmlformats.org/officeDocument/2006/relationships" id="261" r:id="R92e2aac552c14cce"/>
    <p:sldId xmlns:r="http://schemas.openxmlformats.org/officeDocument/2006/relationships" id="262" r:id="R0f867d3b13ce4dc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9f076aa82246d0" /><Relationship Type="http://schemas.openxmlformats.org/officeDocument/2006/relationships/slide" Target="/ppt/slides/slide1.xml" Id="Rd9fb15b42b054ac4" /><Relationship Type="http://schemas.openxmlformats.org/officeDocument/2006/relationships/slide" Target="/ppt/slides/slide2.xml" Id="R87ccb01711ec4c65" /><Relationship Type="http://schemas.openxmlformats.org/officeDocument/2006/relationships/slide" Target="/ppt/slides/slide3.xml" Id="Rc569ea8f86ac499d" /><Relationship Type="http://schemas.openxmlformats.org/officeDocument/2006/relationships/slide" Target="/ppt/slides/slide4.xml" Id="R8f23218733ba4867" /><Relationship Type="http://schemas.openxmlformats.org/officeDocument/2006/relationships/slide" Target="/ppt/slides/slide5.xml" Id="R037a13a8e189469d" /><Relationship Type="http://schemas.openxmlformats.org/officeDocument/2006/relationships/slide" Target="/ppt/slides/slide6.xml" Id="R92e2aac552c14cce" /><Relationship Type="http://schemas.openxmlformats.org/officeDocument/2006/relationships/slide" Target="/ppt/slides/slide7.xml" Id="R0f867d3b13ce4dc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0ffe59265a4ff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163a51c4844e11" /><Relationship Type="http://schemas.openxmlformats.org/officeDocument/2006/relationships/theme" Target="/ppt/slideMasters/theme/theme1.xml" Id="R2b81b25caa954e1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e163a51c4844e1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83c7b12f79484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60e7fd7d1a4c7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38766f456347b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ccd1028dcb4b8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e5c2bb608f43a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87a9aca5b844d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7acdf091c5492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ALMO CONSULT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ALMO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ALMO CONSULT AS ble etablert [år] og holder til i Gjettum.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ALMO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ALMO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ALMO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113 149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−168 590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554 936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1 106 620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3 647 452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ALMO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MOLTUMYR ALBREGT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ALMO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Albregt Moltumyr, Vallertunet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1346 Gjettum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926 768 336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ALMO CONSULT AS</a:t>
            </a:r>
          </a:p>
        </p:txBody>
      </p:sp>
    </p:spTree>
  </p:cSld>
  <p:clrMapOvr>
    <a:masterClrMapping xmlns:a="http://schemas.openxmlformats.org/drawingml/2006/main"/>
  </p:clrMapOvr>
</p:sld>
</file>