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78642ffe1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8eccb5fa846b2"/>
  </p:sldMasterIdLst>
  <p:sldIdLst>
    <p:sldId xmlns:r="http://schemas.openxmlformats.org/officeDocument/2006/relationships" id="256" r:id="Ra458e19d533a4d40"/>
    <p:sldId xmlns:r="http://schemas.openxmlformats.org/officeDocument/2006/relationships" id="257" r:id="R06d68157c9fe437d"/>
    <p:sldId xmlns:r="http://schemas.openxmlformats.org/officeDocument/2006/relationships" id="258" r:id="Rd9dae1b400564f4b"/>
    <p:sldId xmlns:r="http://schemas.openxmlformats.org/officeDocument/2006/relationships" id="259" r:id="R1c8ec9a6c45e4656"/>
    <p:sldId xmlns:r="http://schemas.openxmlformats.org/officeDocument/2006/relationships" id="260" r:id="R31d62acb6ece4f05"/>
    <p:sldId xmlns:r="http://schemas.openxmlformats.org/officeDocument/2006/relationships" id="261" r:id="Rebd06c9d80c746b3"/>
    <p:sldId xmlns:r="http://schemas.openxmlformats.org/officeDocument/2006/relationships" id="262" r:id="Re8d4486b8f0c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8eccb5fa846b2" /><Relationship Type="http://schemas.openxmlformats.org/officeDocument/2006/relationships/slide" Target="/ppt/slides/slide1.xml" Id="Ra458e19d533a4d40" /><Relationship Type="http://schemas.openxmlformats.org/officeDocument/2006/relationships/slide" Target="/ppt/slides/slide2.xml" Id="R06d68157c9fe437d" /><Relationship Type="http://schemas.openxmlformats.org/officeDocument/2006/relationships/slide" Target="/ppt/slides/slide3.xml" Id="Rd9dae1b400564f4b" /><Relationship Type="http://schemas.openxmlformats.org/officeDocument/2006/relationships/slide" Target="/ppt/slides/slide4.xml" Id="R1c8ec9a6c45e4656" /><Relationship Type="http://schemas.openxmlformats.org/officeDocument/2006/relationships/slide" Target="/ppt/slides/slide5.xml" Id="R31d62acb6ece4f05" /><Relationship Type="http://schemas.openxmlformats.org/officeDocument/2006/relationships/slide" Target="/ppt/slides/slide6.xml" Id="Rebd06c9d80c746b3" /><Relationship Type="http://schemas.openxmlformats.org/officeDocument/2006/relationships/slide" Target="/ppt/slides/slide7.xml" Id="Re8d4486b8f0c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f3e41297c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26c74869647d9" /><Relationship Type="http://schemas.openxmlformats.org/officeDocument/2006/relationships/theme" Target="/ppt/slideMasters/theme/theme1.xml" Id="R1ae182046119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26c748696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3c7864cee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f5c594d6145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63c8297a8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d021e135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38648f30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00505c35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4255ec78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2 887 304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KATARINA VAAGENES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Katarina Vaagenes, Breiviken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926 777 696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