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3e0d767acf40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fdc824f4c34de6"/>
  </p:sldMasterIdLst>
  <p:sldIdLst>
    <p:sldId xmlns:r="http://schemas.openxmlformats.org/officeDocument/2006/relationships" id="256" r:id="R4c531b39f9534888"/>
    <p:sldId xmlns:r="http://schemas.openxmlformats.org/officeDocument/2006/relationships" id="257" r:id="Rd2f7bdab57244774"/>
    <p:sldId xmlns:r="http://schemas.openxmlformats.org/officeDocument/2006/relationships" id="258" r:id="R53fd4a2cdc0d47e2"/>
    <p:sldId xmlns:r="http://schemas.openxmlformats.org/officeDocument/2006/relationships" id="259" r:id="R0c273df142504b7b"/>
    <p:sldId xmlns:r="http://schemas.openxmlformats.org/officeDocument/2006/relationships" id="260" r:id="Rc415d3dafe8a4589"/>
    <p:sldId xmlns:r="http://schemas.openxmlformats.org/officeDocument/2006/relationships" id="261" r:id="R947f5403c33145c2"/>
    <p:sldId xmlns:r="http://schemas.openxmlformats.org/officeDocument/2006/relationships" id="262" r:id="Rc4f9158d0e704b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fdc824f4c34de6" /><Relationship Type="http://schemas.openxmlformats.org/officeDocument/2006/relationships/slide" Target="/ppt/slides/slide1.xml" Id="R4c531b39f9534888" /><Relationship Type="http://schemas.openxmlformats.org/officeDocument/2006/relationships/slide" Target="/ppt/slides/slide2.xml" Id="Rd2f7bdab57244774" /><Relationship Type="http://schemas.openxmlformats.org/officeDocument/2006/relationships/slide" Target="/ppt/slides/slide3.xml" Id="R53fd4a2cdc0d47e2" /><Relationship Type="http://schemas.openxmlformats.org/officeDocument/2006/relationships/slide" Target="/ppt/slides/slide4.xml" Id="R0c273df142504b7b" /><Relationship Type="http://schemas.openxmlformats.org/officeDocument/2006/relationships/slide" Target="/ppt/slides/slide5.xml" Id="Rc415d3dafe8a4589" /><Relationship Type="http://schemas.openxmlformats.org/officeDocument/2006/relationships/slide" Target="/ppt/slides/slide6.xml" Id="R947f5403c33145c2" /><Relationship Type="http://schemas.openxmlformats.org/officeDocument/2006/relationships/slide" Target="/ppt/slides/slide7.xml" Id="Rc4f9158d0e704b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f15fc54e0842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11cca658ee4d62" /><Relationship Type="http://schemas.openxmlformats.org/officeDocument/2006/relationships/theme" Target="/ppt/slideMasters/theme/theme1.xml" Id="Rbaba38ee470c45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a11cca658ee4d6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7cf5d0632d4f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ea1403adc485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204f6ae50a41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17538986b43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3294d6d93940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06cd3b05a4d6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f1307a72cd4d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SULETIND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SULETIND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−483 071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177 576 599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209 531 518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238 423 216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53,5 %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28,8 %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17,6 %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MADONE AS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926 808 745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SULETIND AS</a:t>
            </a:r>
          </a:p>
        </p:txBody>
      </p:sp>
    </p:spTree>
  </p:cSld>
  <p:clrMapOvr>
    <a:masterClrMapping xmlns:a="http://schemas.openxmlformats.org/drawingml/2006/main"/>
  </p:clrMapOvr>
</p:sld>
</file>