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d0d6c6530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2e39af10448b1"/>
  </p:sldMasterIdLst>
  <p:sldIdLst>
    <p:sldId xmlns:r="http://schemas.openxmlformats.org/officeDocument/2006/relationships" id="256" r:id="Rcc349afc941a48b4"/>
    <p:sldId xmlns:r="http://schemas.openxmlformats.org/officeDocument/2006/relationships" id="257" r:id="Rf6e71bc0048e42ce"/>
    <p:sldId xmlns:r="http://schemas.openxmlformats.org/officeDocument/2006/relationships" id="258" r:id="R4fc65497937049a8"/>
    <p:sldId xmlns:r="http://schemas.openxmlformats.org/officeDocument/2006/relationships" id="259" r:id="Ra675c9934c674999"/>
    <p:sldId xmlns:r="http://schemas.openxmlformats.org/officeDocument/2006/relationships" id="260" r:id="Rd7bc751f668d44c1"/>
    <p:sldId xmlns:r="http://schemas.openxmlformats.org/officeDocument/2006/relationships" id="261" r:id="Ref70b834a3fb4f4c"/>
    <p:sldId xmlns:r="http://schemas.openxmlformats.org/officeDocument/2006/relationships" id="262" r:id="R037be5bea636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2e39af10448b1" /><Relationship Type="http://schemas.openxmlformats.org/officeDocument/2006/relationships/slide" Target="/ppt/slides/slide1.xml" Id="Rcc349afc941a48b4" /><Relationship Type="http://schemas.openxmlformats.org/officeDocument/2006/relationships/slide" Target="/ppt/slides/slide2.xml" Id="Rf6e71bc0048e42ce" /><Relationship Type="http://schemas.openxmlformats.org/officeDocument/2006/relationships/slide" Target="/ppt/slides/slide3.xml" Id="R4fc65497937049a8" /><Relationship Type="http://schemas.openxmlformats.org/officeDocument/2006/relationships/slide" Target="/ppt/slides/slide4.xml" Id="Ra675c9934c674999" /><Relationship Type="http://schemas.openxmlformats.org/officeDocument/2006/relationships/slide" Target="/ppt/slides/slide5.xml" Id="Rd7bc751f668d44c1" /><Relationship Type="http://schemas.openxmlformats.org/officeDocument/2006/relationships/slide" Target="/ppt/slides/slide6.xml" Id="Ref70b834a3fb4f4c" /><Relationship Type="http://schemas.openxmlformats.org/officeDocument/2006/relationships/slide" Target="/ppt/slides/slide7.xml" Id="R037be5bea636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52038a13c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ba6f9f1148e2" /><Relationship Type="http://schemas.openxmlformats.org/officeDocument/2006/relationships/theme" Target="/ppt/slideMasters/theme/theme1.xml" Id="Rdaf635374bf2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4ba6f9f11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c1784bb7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8b93c40b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0ff5e7ba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37878ab3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b1349e571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02e75cde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b8f9d698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