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f8abbed2a94e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743514857f4415"/>
  </p:sldMasterIdLst>
  <p:sldIdLst>
    <p:sldId xmlns:r="http://schemas.openxmlformats.org/officeDocument/2006/relationships" id="256" r:id="Re3b587bbfb6745b4"/>
    <p:sldId xmlns:r="http://schemas.openxmlformats.org/officeDocument/2006/relationships" id="257" r:id="Rfc8c1b7a35eb4c36"/>
    <p:sldId xmlns:r="http://schemas.openxmlformats.org/officeDocument/2006/relationships" id="258" r:id="Rc1df8e7697b64005"/>
    <p:sldId xmlns:r="http://schemas.openxmlformats.org/officeDocument/2006/relationships" id="259" r:id="Rd1a77e548d264539"/>
    <p:sldId xmlns:r="http://schemas.openxmlformats.org/officeDocument/2006/relationships" id="260" r:id="R7af9fad4deea4aec"/>
    <p:sldId xmlns:r="http://schemas.openxmlformats.org/officeDocument/2006/relationships" id="261" r:id="R554625f3198d4370"/>
    <p:sldId xmlns:r="http://schemas.openxmlformats.org/officeDocument/2006/relationships" id="262" r:id="Re6038fdc82a44e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743514857f4415" /><Relationship Type="http://schemas.openxmlformats.org/officeDocument/2006/relationships/slide" Target="/ppt/slides/slide1.xml" Id="Re3b587bbfb6745b4" /><Relationship Type="http://schemas.openxmlformats.org/officeDocument/2006/relationships/slide" Target="/ppt/slides/slide2.xml" Id="Rfc8c1b7a35eb4c36" /><Relationship Type="http://schemas.openxmlformats.org/officeDocument/2006/relationships/slide" Target="/ppt/slides/slide3.xml" Id="Rc1df8e7697b64005" /><Relationship Type="http://schemas.openxmlformats.org/officeDocument/2006/relationships/slide" Target="/ppt/slides/slide4.xml" Id="Rd1a77e548d264539" /><Relationship Type="http://schemas.openxmlformats.org/officeDocument/2006/relationships/slide" Target="/ppt/slides/slide5.xml" Id="R7af9fad4deea4aec" /><Relationship Type="http://schemas.openxmlformats.org/officeDocument/2006/relationships/slide" Target="/ppt/slides/slide6.xml" Id="R554625f3198d4370" /><Relationship Type="http://schemas.openxmlformats.org/officeDocument/2006/relationships/slide" Target="/ppt/slides/slide7.xml" Id="Re6038fdc82a44e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cc3f38a21c42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9f7c54f2c44b6" /><Relationship Type="http://schemas.openxmlformats.org/officeDocument/2006/relationships/theme" Target="/ppt/slideMasters/theme/theme1.xml" Id="Rbe0b87a4155148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89f7c54f2c44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34d866cc040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5c981ef3b41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fee38d4b84a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d21ea09544d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5edb5b7ac4d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6afa2611244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0232af7cd4d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CATAN ISLAND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CATAN ISLAND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2 868 261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BJØRHEIM SIGMUND STEENSEN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Sigmund Steensen Bjørheim, Nedre Stokkavei 100A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926 901 397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