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d1fe1983d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1e0abd3604bb8"/>
  </p:sldMasterIdLst>
  <p:sldIdLst>
    <p:sldId xmlns:r="http://schemas.openxmlformats.org/officeDocument/2006/relationships" id="256" r:id="Rb87c4449a6bc4389"/>
    <p:sldId xmlns:r="http://schemas.openxmlformats.org/officeDocument/2006/relationships" id="257" r:id="R7085e658ea2f4d4e"/>
    <p:sldId xmlns:r="http://schemas.openxmlformats.org/officeDocument/2006/relationships" id="258" r:id="R852c5a8d650c4897"/>
    <p:sldId xmlns:r="http://schemas.openxmlformats.org/officeDocument/2006/relationships" id="259" r:id="R708b9f440653441c"/>
    <p:sldId xmlns:r="http://schemas.openxmlformats.org/officeDocument/2006/relationships" id="260" r:id="R03bb5e2cf4aa4736"/>
    <p:sldId xmlns:r="http://schemas.openxmlformats.org/officeDocument/2006/relationships" id="261" r:id="Rcc4ab68288734f54"/>
    <p:sldId xmlns:r="http://schemas.openxmlformats.org/officeDocument/2006/relationships" id="262" r:id="Re05823d112df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1e0abd3604bb8" /><Relationship Type="http://schemas.openxmlformats.org/officeDocument/2006/relationships/slide" Target="/ppt/slides/slide1.xml" Id="Rb87c4449a6bc4389" /><Relationship Type="http://schemas.openxmlformats.org/officeDocument/2006/relationships/slide" Target="/ppt/slides/slide2.xml" Id="R7085e658ea2f4d4e" /><Relationship Type="http://schemas.openxmlformats.org/officeDocument/2006/relationships/slide" Target="/ppt/slides/slide3.xml" Id="R852c5a8d650c4897" /><Relationship Type="http://schemas.openxmlformats.org/officeDocument/2006/relationships/slide" Target="/ppt/slides/slide4.xml" Id="R708b9f440653441c" /><Relationship Type="http://schemas.openxmlformats.org/officeDocument/2006/relationships/slide" Target="/ppt/slides/slide5.xml" Id="R03bb5e2cf4aa4736" /><Relationship Type="http://schemas.openxmlformats.org/officeDocument/2006/relationships/slide" Target="/ppt/slides/slide6.xml" Id="Rcc4ab68288734f54" /><Relationship Type="http://schemas.openxmlformats.org/officeDocument/2006/relationships/slide" Target="/ppt/slides/slide7.xml" Id="Re05823d112df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6ac3d6d65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0e1b80d6e4548" /><Relationship Type="http://schemas.openxmlformats.org/officeDocument/2006/relationships/theme" Target="/ppt/slideMasters/theme/theme1.xml" Id="R46549af52e7a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0e1b80d6e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effaa1ea6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2bf2bd847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cff218edc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2fce157fd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dd3c5a963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0f161d9d841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11f9073d4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VESO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1 192 229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926 904 914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