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4f3e4d73866499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7ef26b2edba43a5"/>
  </p:sldMasterIdLst>
  <p:sldIdLst>
    <p:sldId xmlns:r="http://schemas.openxmlformats.org/officeDocument/2006/relationships" id="256" r:id="R82d23f40955347cf"/>
    <p:sldId xmlns:r="http://schemas.openxmlformats.org/officeDocument/2006/relationships" id="257" r:id="Ra067bd3652954662"/>
    <p:sldId xmlns:r="http://schemas.openxmlformats.org/officeDocument/2006/relationships" id="258" r:id="Rb03803031b5b45c8"/>
    <p:sldId xmlns:r="http://schemas.openxmlformats.org/officeDocument/2006/relationships" id="259" r:id="R2fb725093ba24dd5"/>
    <p:sldId xmlns:r="http://schemas.openxmlformats.org/officeDocument/2006/relationships" id="260" r:id="R16ba6ed789d74e00"/>
    <p:sldId xmlns:r="http://schemas.openxmlformats.org/officeDocument/2006/relationships" id="261" r:id="Rfd421d6faa674c99"/>
    <p:sldId xmlns:r="http://schemas.openxmlformats.org/officeDocument/2006/relationships" id="262" r:id="R551f7f2bbb4a4a6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ef26b2edba43a5" /><Relationship Type="http://schemas.openxmlformats.org/officeDocument/2006/relationships/slide" Target="/ppt/slides/slide1.xml" Id="R82d23f40955347cf" /><Relationship Type="http://schemas.openxmlformats.org/officeDocument/2006/relationships/slide" Target="/ppt/slides/slide2.xml" Id="Ra067bd3652954662" /><Relationship Type="http://schemas.openxmlformats.org/officeDocument/2006/relationships/slide" Target="/ppt/slides/slide3.xml" Id="Rb03803031b5b45c8" /><Relationship Type="http://schemas.openxmlformats.org/officeDocument/2006/relationships/slide" Target="/ppt/slides/slide4.xml" Id="R2fb725093ba24dd5" /><Relationship Type="http://schemas.openxmlformats.org/officeDocument/2006/relationships/slide" Target="/ppt/slides/slide5.xml" Id="R16ba6ed789d74e00" /><Relationship Type="http://schemas.openxmlformats.org/officeDocument/2006/relationships/slide" Target="/ppt/slides/slide6.xml" Id="Rfd421d6faa674c99" /><Relationship Type="http://schemas.openxmlformats.org/officeDocument/2006/relationships/slide" Target="/ppt/slides/slide7.xml" Id="R551f7f2bbb4a4a6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6079ee551f445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04cc33b572422d" /><Relationship Type="http://schemas.openxmlformats.org/officeDocument/2006/relationships/theme" Target="/ppt/slideMasters/theme/theme1.xml" Id="R710108fc50a845f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b04cc33b572422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366c47b85d410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8c664ea155425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47356aed7d465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0b4648b303405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f8f0524608495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3e501d8b124a1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4936bf2c3e45f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KAID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KAID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KAID AS ble etablert [år] og holder til i Randaberg.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KAID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KAID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KAID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−120 895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3 831 813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11 486 793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12 694 514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KAID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KIM RICHARD PETTERSEN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KAID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Goakvednane 3B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4073 Randaberg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926 910 698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KAID AS</a:t>
            </a:r>
          </a:p>
        </p:txBody>
      </p:sp>
    </p:spTree>
  </p:cSld>
  <p:clrMapOvr>
    <a:masterClrMapping xmlns:a="http://schemas.openxmlformats.org/drawingml/2006/main"/>
  </p:clrMapOvr>
</p:sld>
</file>