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0bc32d80e44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a2bca21e74d65"/>
  </p:sldMasterIdLst>
  <p:sldIdLst>
    <p:sldId xmlns:r="http://schemas.openxmlformats.org/officeDocument/2006/relationships" id="256" r:id="R8ad9bc555f77499b"/>
    <p:sldId xmlns:r="http://schemas.openxmlformats.org/officeDocument/2006/relationships" id="257" r:id="R912d67b5c213450d"/>
    <p:sldId xmlns:r="http://schemas.openxmlformats.org/officeDocument/2006/relationships" id="258" r:id="R71a2d2096e1a4ded"/>
    <p:sldId xmlns:r="http://schemas.openxmlformats.org/officeDocument/2006/relationships" id="259" r:id="Rea0dc0860ae949a2"/>
    <p:sldId xmlns:r="http://schemas.openxmlformats.org/officeDocument/2006/relationships" id="260" r:id="R7e8c3a8c6e5f4a32"/>
    <p:sldId xmlns:r="http://schemas.openxmlformats.org/officeDocument/2006/relationships" id="261" r:id="R13a433944cd744cd"/>
    <p:sldId xmlns:r="http://schemas.openxmlformats.org/officeDocument/2006/relationships" id="262" r:id="Re50dee942def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a2bca21e74d65" /><Relationship Type="http://schemas.openxmlformats.org/officeDocument/2006/relationships/slide" Target="/ppt/slides/slide1.xml" Id="R8ad9bc555f77499b" /><Relationship Type="http://schemas.openxmlformats.org/officeDocument/2006/relationships/slide" Target="/ppt/slides/slide2.xml" Id="R912d67b5c213450d" /><Relationship Type="http://schemas.openxmlformats.org/officeDocument/2006/relationships/slide" Target="/ppt/slides/slide3.xml" Id="R71a2d2096e1a4ded" /><Relationship Type="http://schemas.openxmlformats.org/officeDocument/2006/relationships/slide" Target="/ppt/slides/slide4.xml" Id="Rea0dc0860ae949a2" /><Relationship Type="http://schemas.openxmlformats.org/officeDocument/2006/relationships/slide" Target="/ppt/slides/slide5.xml" Id="R7e8c3a8c6e5f4a32" /><Relationship Type="http://schemas.openxmlformats.org/officeDocument/2006/relationships/slide" Target="/ppt/slides/slide6.xml" Id="R13a433944cd744cd" /><Relationship Type="http://schemas.openxmlformats.org/officeDocument/2006/relationships/slide" Target="/ppt/slides/slide7.xml" Id="Re50dee942def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da1b85e47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9be9212304635" /><Relationship Type="http://schemas.openxmlformats.org/officeDocument/2006/relationships/theme" Target="/ppt/slideMasters/theme/theme1.xml" Id="Ra152a6b0c620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9be921230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5398b85f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1bc51c552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48a5ce64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d0cfa166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ae414977b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cd75d723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6b6e9cfc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SERVICES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65 716 254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