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0d7344e04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17d6d5fb040d8"/>
  </p:sldMasterIdLst>
  <p:sldIdLst>
    <p:sldId xmlns:r="http://schemas.openxmlformats.org/officeDocument/2006/relationships" id="256" r:id="R0604d7197c86405a"/>
    <p:sldId xmlns:r="http://schemas.openxmlformats.org/officeDocument/2006/relationships" id="257" r:id="R22a5b19b82e74ea4"/>
    <p:sldId xmlns:r="http://schemas.openxmlformats.org/officeDocument/2006/relationships" id="258" r:id="R77e7c69ed8c64d9d"/>
    <p:sldId xmlns:r="http://schemas.openxmlformats.org/officeDocument/2006/relationships" id="259" r:id="Rac779de8745c46ee"/>
    <p:sldId xmlns:r="http://schemas.openxmlformats.org/officeDocument/2006/relationships" id="260" r:id="R209362cb383d4bb7"/>
    <p:sldId xmlns:r="http://schemas.openxmlformats.org/officeDocument/2006/relationships" id="261" r:id="Rf4b471dc3e464795"/>
    <p:sldId xmlns:r="http://schemas.openxmlformats.org/officeDocument/2006/relationships" id="262" r:id="R11bfd605a9db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17d6d5fb040d8" /><Relationship Type="http://schemas.openxmlformats.org/officeDocument/2006/relationships/slide" Target="/ppt/slides/slide1.xml" Id="R0604d7197c86405a" /><Relationship Type="http://schemas.openxmlformats.org/officeDocument/2006/relationships/slide" Target="/ppt/slides/slide2.xml" Id="R22a5b19b82e74ea4" /><Relationship Type="http://schemas.openxmlformats.org/officeDocument/2006/relationships/slide" Target="/ppt/slides/slide3.xml" Id="R77e7c69ed8c64d9d" /><Relationship Type="http://schemas.openxmlformats.org/officeDocument/2006/relationships/slide" Target="/ppt/slides/slide4.xml" Id="Rac779de8745c46ee" /><Relationship Type="http://schemas.openxmlformats.org/officeDocument/2006/relationships/slide" Target="/ppt/slides/slide5.xml" Id="R209362cb383d4bb7" /><Relationship Type="http://schemas.openxmlformats.org/officeDocument/2006/relationships/slide" Target="/ppt/slides/slide6.xml" Id="Rf4b471dc3e464795" /><Relationship Type="http://schemas.openxmlformats.org/officeDocument/2006/relationships/slide" Target="/ppt/slides/slide7.xml" Id="R11bfd605a9db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b4007cd0a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0b70c219474a" /><Relationship Type="http://schemas.openxmlformats.org/officeDocument/2006/relationships/theme" Target="/ppt/slideMasters/theme/theme1.xml" Id="R5559a73764aa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60b70c219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2fe3af96e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75de0a4a4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b2d7a141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da91e981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7f9df24f41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f174adc5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37b9bf7d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HESKE STEIN HUGO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CAMILLA TODNEM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