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158ec6889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7a7d9b4ef489f"/>
  </p:sldMasterIdLst>
  <p:sldIdLst>
    <p:sldId xmlns:r="http://schemas.openxmlformats.org/officeDocument/2006/relationships" id="256" r:id="R18b03583cf9d4142"/>
    <p:sldId xmlns:r="http://schemas.openxmlformats.org/officeDocument/2006/relationships" id="257" r:id="Ra2eccf8fa479448b"/>
    <p:sldId xmlns:r="http://schemas.openxmlformats.org/officeDocument/2006/relationships" id="258" r:id="R66d885f4b5354f76"/>
    <p:sldId xmlns:r="http://schemas.openxmlformats.org/officeDocument/2006/relationships" id="259" r:id="Rcb140d0158ea4c3a"/>
    <p:sldId xmlns:r="http://schemas.openxmlformats.org/officeDocument/2006/relationships" id="260" r:id="R26a6511eda6845ad"/>
    <p:sldId xmlns:r="http://schemas.openxmlformats.org/officeDocument/2006/relationships" id="261" r:id="Racfc583c08e74730"/>
    <p:sldId xmlns:r="http://schemas.openxmlformats.org/officeDocument/2006/relationships" id="262" r:id="Rbaf8d181083c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7a7d9b4ef489f" /><Relationship Type="http://schemas.openxmlformats.org/officeDocument/2006/relationships/slide" Target="/ppt/slides/slide1.xml" Id="R18b03583cf9d4142" /><Relationship Type="http://schemas.openxmlformats.org/officeDocument/2006/relationships/slide" Target="/ppt/slides/slide2.xml" Id="Ra2eccf8fa479448b" /><Relationship Type="http://schemas.openxmlformats.org/officeDocument/2006/relationships/slide" Target="/ppt/slides/slide3.xml" Id="R66d885f4b5354f76" /><Relationship Type="http://schemas.openxmlformats.org/officeDocument/2006/relationships/slide" Target="/ppt/slides/slide4.xml" Id="Rcb140d0158ea4c3a" /><Relationship Type="http://schemas.openxmlformats.org/officeDocument/2006/relationships/slide" Target="/ppt/slides/slide5.xml" Id="R26a6511eda6845ad" /><Relationship Type="http://schemas.openxmlformats.org/officeDocument/2006/relationships/slide" Target="/ppt/slides/slide6.xml" Id="Racfc583c08e74730" /><Relationship Type="http://schemas.openxmlformats.org/officeDocument/2006/relationships/slide" Target="/ppt/slides/slide7.xml" Id="Rbaf8d181083c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13ab0a0c3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f8e85fc44395" /><Relationship Type="http://schemas.openxmlformats.org/officeDocument/2006/relationships/theme" Target="/ppt/slideMasters/theme/theme1.xml" Id="R5509aff406a8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5f8e85fc4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868f8e02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0aca4f57f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155b77603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b5c4a1a0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c7f95b81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829444ff048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03a181323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4 303 980 000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HAVILAFJORD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