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bc2a1a814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baae7b1d949e8"/>
  </p:sldMasterIdLst>
  <p:sldIdLst>
    <p:sldId xmlns:r="http://schemas.openxmlformats.org/officeDocument/2006/relationships" id="256" r:id="R3ffc942a755f470d"/>
    <p:sldId xmlns:r="http://schemas.openxmlformats.org/officeDocument/2006/relationships" id="257" r:id="R8ac0e1e4cf9c48c0"/>
    <p:sldId xmlns:r="http://schemas.openxmlformats.org/officeDocument/2006/relationships" id="258" r:id="Re5ddcc43ec2f4ec3"/>
    <p:sldId xmlns:r="http://schemas.openxmlformats.org/officeDocument/2006/relationships" id="259" r:id="R1f79e1ee9d1d473d"/>
    <p:sldId xmlns:r="http://schemas.openxmlformats.org/officeDocument/2006/relationships" id="260" r:id="Rb6700330a82449ed"/>
    <p:sldId xmlns:r="http://schemas.openxmlformats.org/officeDocument/2006/relationships" id="261" r:id="Rff8e3d65af0c42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baae7b1d949e8" /><Relationship Type="http://schemas.openxmlformats.org/officeDocument/2006/relationships/slide" Target="/ppt/slides/slide1.xml" Id="R3ffc942a755f470d" /><Relationship Type="http://schemas.openxmlformats.org/officeDocument/2006/relationships/slide" Target="/ppt/slides/slide2.xml" Id="R8ac0e1e4cf9c48c0" /><Relationship Type="http://schemas.openxmlformats.org/officeDocument/2006/relationships/slide" Target="/ppt/slides/slide3.xml" Id="Re5ddcc43ec2f4ec3" /><Relationship Type="http://schemas.openxmlformats.org/officeDocument/2006/relationships/slide" Target="/ppt/slides/slide4.xml" Id="R1f79e1ee9d1d473d" /><Relationship Type="http://schemas.openxmlformats.org/officeDocument/2006/relationships/slide" Target="/ppt/slides/slide5.xml" Id="Rb6700330a82449ed" /><Relationship Type="http://schemas.openxmlformats.org/officeDocument/2006/relationships/slide" Target="/ppt/slides/slide6.xml" Id="Rff8e3d65af0c42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4743b8832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a60e5729c4ff4" /><Relationship Type="http://schemas.openxmlformats.org/officeDocument/2006/relationships/theme" Target="/ppt/slideMasters/theme/theme1.xml" Id="Rc3bb0651f50540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a60e5729c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996e3a067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5886054574d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7d0a193f443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0b00903d64e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6903fa1d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b50e1c87d42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