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504d3d2cd248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97c671255f4b71"/>
  </p:sldMasterIdLst>
  <p:sldIdLst>
    <p:sldId xmlns:r="http://schemas.openxmlformats.org/officeDocument/2006/relationships" id="256" r:id="Ra9536d7ea1474ece"/>
    <p:sldId xmlns:r="http://schemas.openxmlformats.org/officeDocument/2006/relationships" id="257" r:id="Rd1068c666cc44501"/>
    <p:sldId xmlns:r="http://schemas.openxmlformats.org/officeDocument/2006/relationships" id="258" r:id="Rd8786df0e9cc44fc"/>
    <p:sldId xmlns:r="http://schemas.openxmlformats.org/officeDocument/2006/relationships" id="259" r:id="R6083fc63bb5c42e1"/>
    <p:sldId xmlns:r="http://schemas.openxmlformats.org/officeDocument/2006/relationships" id="260" r:id="R424dff6b5d52451c"/>
    <p:sldId xmlns:r="http://schemas.openxmlformats.org/officeDocument/2006/relationships" id="261" r:id="R017470fa25e84336"/>
    <p:sldId xmlns:r="http://schemas.openxmlformats.org/officeDocument/2006/relationships" id="262" r:id="R12443ae90f784d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97c671255f4b71" /><Relationship Type="http://schemas.openxmlformats.org/officeDocument/2006/relationships/slide" Target="/ppt/slides/slide1.xml" Id="Ra9536d7ea1474ece" /><Relationship Type="http://schemas.openxmlformats.org/officeDocument/2006/relationships/slide" Target="/ppt/slides/slide2.xml" Id="Rd1068c666cc44501" /><Relationship Type="http://schemas.openxmlformats.org/officeDocument/2006/relationships/slide" Target="/ppt/slides/slide3.xml" Id="Rd8786df0e9cc44fc" /><Relationship Type="http://schemas.openxmlformats.org/officeDocument/2006/relationships/slide" Target="/ppt/slides/slide4.xml" Id="R6083fc63bb5c42e1" /><Relationship Type="http://schemas.openxmlformats.org/officeDocument/2006/relationships/slide" Target="/ppt/slides/slide5.xml" Id="R424dff6b5d52451c" /><Relationship Type="http://schemas.openxmlformats.org/officeDocument/2006/relationships/slide" Target="/ppt/slides/slide6.xml" Id="R017470fa25e84336" /><Relationship Type="http://schemas.openxmlformats.org/officeDocument/2006/relationships/slide" Target="/ppt/slides/slide7.xml" Id="R12443ae90f784d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87fed86c6747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6d583f2de4bf6" /><Relationship Type="http://schemas.openxmlformats.org/officeDocument/2006/relationships/theme" Target="/ppt/slideMasters/theme/theme1.xml" Id="R7e9b5d80407a43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a6d583f2de4b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cd3eddd71a42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5008024f154f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37dd9cb4142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658c2068346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5c488e1d9244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d4781194d24d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0ad1afbf540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MARKUS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MARKUS HOLDING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12 807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KOVACS MARKUS IVARSØY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Langarinden 284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5132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926 977 458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