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45f07310c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ad862f4d0e46ea"/>
  </p:sldMasterIdLst>
  <p:sldIdLst>
    <p:sldId xmlns:r="http://schemas.openxmlformats.org/officeDocument/2006/relationships" id="256" r:id="Rf31eb5b78fed4d6e"/>
    <p:sldId xmlns:r="http://schemas.openxmlformats.org/officeDocument/2006/relationships" id="257" r:id="Rfdb3ff15a8f64a99"/>
    <p:sldId xmlns:r="http://schemas.openxmlformats.org/officeDocument/2006/relationships" id="258" r:id="R2fa2d3c303d44784"/>
    <p:sldId xmlns:r="http://schemas.openxmlformats.org/officeDocument/2006/relationships" id="259" r:id="Rfa0080a1fd294ea9"/>
    <p:sldId xmlns:r="http://schemas.openxmlformats.org/officeDocument/2006/relationships" id="260" r:id="R81e0c405032646e3"/>
    <p:sldId xmlns:r="http://schemas.openxmlformats.org/officeDocument/2006/relationships" id="261" r:id="Ra372ab4206dd478f"/>
    <p:sldId xmlns:r="http://schemas.openxmlformats.org/officeDocument/2006/relationships" id="262" r:id="R6db2e6d284f1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d862f4d0e46ea" /><Relationship Type="http://schemas.openxmlformats.org/officeDocument/2006/relationships/slide" Target="/ppt/slides/slide1.xml" Id="Rf31eb5b78fed4d6e" /><Relationship Type="http://schemas.openxmlformats.org/officeDocument/2006/relationships/slide" Target="/ppt/slides/slide2.xml" Id="Rfdb3ff15a8f64a99" /><Relationship Type="http://schemas.openxmlformats.org/officeDocument/2006/relationships/slide" Target="/ppt/slides/slide3.xml" Id="R2fa2d3c303d44784" /><Relationship Type="http://schemas.openxmlformats.org/officeDocument/2006/relationships/slide" Target="/ppt/slides/slide4.xml" Id="Rfa0080a1fd294ea9" /><Relationship Type="http://schemas.openxmlformats.org/officeDocument/2006/relationships/slide" Target="/ppt/slides/slide5.xml" Id="R81e0c405032646e3" /><Relationship Type="http://schemas.openxmlformats.org/officeDocument/2006/relationships/slide" Target="/ppt/slides/slide6.xml" Id="Ra372ab4206dd478f" /><Relationship Type="http://schemas.openxmlformats.org/officeDocument/2006/relationships/slide" Target="/ppt/slides/slide7.xml" Id="R6db2e6d284f1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c9b5ae2e0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8cbcb9114aa6" /><Relationship Type="http://schemas.openxmlformats.org/officeDocument/2006/relationships/theme" Target="/ppt/slideMasters/theme/theme1.xml" Id="R94ac146e8aba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c8cbcb911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9477490c147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80e586ea2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7ac0a0954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61eef84b646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f6f85a09f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856b445b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f62cd5d9045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FINO 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3 802 628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GRENDSTADBAKK OLE-ANDREAS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Ole-Andreas Grendstadbakk, Brøstanesveien 79B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927 010 666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