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5dc1dc424045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8e7d3bf4d242b9"/>
  </p:sldMasterIdLst>
  <p:sldIdLst>
    <p:sldId xmlns:r="http://schemas.openxmlformats.org/officeDocument/2006/relationships" id="256" r:id="R041ae84d879648e3"/>
    <p:sldId xmlns:r="http://schemas.openxmlformats.org/officeDocument/2006/relationships" id="257" r:id="R75a82ab85f37443f"/>
    <p:sldId xmlns:r="http://schemas.openxmlformats.org/officeDocument/2006/relationships" id="258" r:id="Reb743ec40afa4e82"/>
    <p:sldId xmlns:r="http://schemas.openxmlformats.org/officeDocument/2006/relationships" id="259" r:id="Rc6483c197c444304"/>
    <p:sldId xmlns:r="http://schemas.openxmlformats.org/officeDocument/2006/relationships" id="260" r:id="R3a227b16b6ad419f"/>
    <p:sldId xmlns:r="http://schemas.openxmlformats.org/officeDocument/2006/relationships" id="261" r:id="Rbc211747dc634787"/>
    <p:sldId xmlns:r="http://schemas.openxmlformats.org/officeDocument/2006/relationships" id="262" r:id="Rc28fc31443eb47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e7d3bf4d242b9" /><Relationship Type="http://schemas.openxmlformats.org/officeDocument/2006/relationships/slide" Target="/ppt/slides/slide1.xml" Id="R041ae84d879648e3" /><Relationship Type="http://schemas.openxmlformats.org/officeDocument/2006/relationships/slide" Target="/ppt/slides/slide2.xml" Id="R75a82ab85f37443f" /><Relationship Type="http://schemas.openxmlformats.org/officeDocument/2006/relationships/slide" Target="/ppt/slides/slide3.xml" Id="Reb743ec40afa4e82" /><Relationship Type="http://schemas.openxmlformats.org/officeDocument/2006/relationships/slide" Target="/ppt/slides/slide4.xml" Id="Rc6483c197c444304" /><Relationship Type="http://schemas.openxmlformats.org/officeDocument/2006/relationships/slide" Target="/ppt/slides/slide5.xml" Id="R3a227b16b6ad419f" /><Relationship Type="http://schemas.openxmlformats.org/officeDocument/2006/relationships/slide" Target="/ppt/slides/slide6.xml" Id="Rbc211747dc634787" /><Relationship Type="http://schemas.openxmlformats.org/officeDocument/2006/relationships/slide" Target="/ppt/slides/slide7.xml" Id="Rc28fc31443eb47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aac89d00a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ba50c63134e33" /><Relationship Type="http://schemas.openxmlformats.org/officeDocument/2006/relationships/theme" Target="/ppt/slideMasters/theme/theme1.xml" Id="R1cbb34a7037b44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3ba50c6313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fddab1cc1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7b4c21ac7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6fc8491fd4b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70647fe76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2801fbb8f41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b80d75ee44b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deaf1490646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STAVNEM &amp; AASEN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STAVNEM &amp; AASEN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78 615 331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31 165 098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31 185 668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1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INVEST HOLDING 2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Langårdvegen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927 016 559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STAVNEM &amp; AASEN AS</a:t>
            </a:r>
          </a:p>
        </p:txBody>
      </p:sp>
    </p:spTree>
  </p:cSld>
  <p:clrMapOvr>
    <a:masterClrMapping xmlns:a="http://schemas.openxmlformats.org/drawingml/2006/main"/>
  </p:clrMapOvr>
</p:sld>
</file>