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83cf51395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7ac503f0543c5"/>
  </p:sldMasterIdLst>
  <p:sldIdLst>
    <p:sldId xmlns:r="http://schemas.openxmlformats.org/officeDocument/2006/relationships" id="256" r:id="R4ea931f7fba34599"/>
    <p:sldId xmlns:r="http://schemas.openxmlformats.org/officeDocument/2006/relationships" id="257" r:id="R7b6f2a517ac94f90"/>
    <p:sldId xmlns:r="http://schemas.openxmlformats.org/officeDocument/2006/relationships" id="258" r:id="R1e12b74c281d4d61"/>
    <p:sldId xmlns:r="http://schemas.openxmlformats.org/officeDocument/2006/relationships" id="259" r:id="Rb764b160b7db4769"/>
    <p:sldId xmlns:r="http://schemas.openxmlformats.org/officeDocument/2006/relationships" id="260" r:id="Rfe87bd34ef24415a"/>
    <p:sldId xmlns:r="http://schemas.openxmlformats.org/officeDocument/2006/relationships" id="261" r:id="Rf1ec5a52f01041ad"/>
    <p:sldId xmlns:r="http://schemas.openxmlformats.org/officeDocument/2006/relationships" id="262" r:id="Rcb8ffb7fe3fb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ac503f0543c5" /><Relationship Type="http://schemas.openxmlformats.org/officeDocument/2006/relationships/slide" Target="/ppt/slides/slide1.xml" Id="R4ea931f7fba34599" /><Relationship Type="http://schemas.openxmlformats.org/officeDocument/2006/relationships/slide" Target="/ppt/slides/slide2.xml" Id="R7b6f2a517ac94f90" /><Relationship Type="http://schemas.openxmlformats.org/officeDocument/2006/relationships/slide" Target="/ppt/slides/slide3.xml" Id="R1e12b74c281d4d61" /><Relationship Type="http://schemas.openxmlformats.org/officeDocument/2006/relationships/slide" Target="/ppt/slides/slide4.xml" Id="Rb764b160b7db4769" /><Relationship Type="http://schemas.openxmlformats.org/officeDocument/2006/relationships/slide" Target="/ppt/slides/slide5.xml" Id="Rfe87bd34ef24415a" /><Relationship Type="http://schemas.openxmlformats.org/officeDocument/2006/relationships/slide" Target="/ppt/slides/slide6.xml" Id="Rf1ec5a52f01041ad" /><Relationship Type="http://schemas.openxmlformats.org/officeDocument/2006/relationships/slide" Target="/ppt/slides/slide7.xml" Id="Rcb8ffb7fe3fb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774001e58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99d340c74ff2" /><Relationship Type="http://schemas.openxmlformats.org/officeDocument/2006/relationships/theme" Target="/ppt/slideMasters/theme/theme1.xml" Id="R1c5683e6d904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599d340c7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31a272717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e5760c7c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dfa18bdd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4e48a4945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3032baf80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793c4ea3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b16bb773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