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d68e5cb19e49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f6f08464be4536"/>
  </p:sldMasterIdLst>
  <p:sldIdLst>
    <p:sldId xmlns:r="http://schemas.openxmlformats.org/officeDocument/2006/relationships" id="256" r:id="Rab5938fbb47f4cf8"/>
    <p:sldId xmlns:r="http://schemas.openxmlformats.org/officeDocument/2006/relationships" id="257" r:id="R76d3b951987849c7"/>
    <p:sldId xmlns:r="http://schemas.openxmlformats.org/officeDocument/2006/relationships" id="258" r:id="Rf035910a98384587"/>
    <p:sldId xmlns:r="http://schemas.openxmlformats.org/officeDocument/2006/relationships" id="259" r:id="Rb50fada6aefe4b87"/>
    <p:sldId xmlns:r="http://schemas.openxmlformats.org/officeDocument/2006/relationships" id="260" r:id="Rf3e69a9e406b4013"/>
    <p:sldId xmlns:r="http://schemas.openxmlformats.org/officeDocument/2006/relationships" id="261" r:id="Rc87a58e46b08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6f08464be4536" /><Relationship Type="http://schemas.openxmlformats.org/officeDocument/2006/relationships/slide" Target="/ppt/slides/slide1.xml" Id="Rab5938fbb47f4cf8" /><Relationship Type="http://schemas.openxmlformats.org/officeDocument/2006/relationships/slide" Target="/ppt/slides/slide2.xml" Id="R76d3b951987849c7" /><Relationship Type="http://schemas.openxmlformats.org/officeDocument/2006/relationships/slide" Target="/ppt/slides/slide3.xml" Id="Rf035910a98384587" /><Relationship Type="http://schemas.openxmlformats.org/officeDocument/2006/relationships/slide" Target="/ppt/slides/slide4.xml" Id="Rb50fada6aefe4b87" /><Relationship Type="http://schemas.openxmlformats.org/officeDocument/2006/relationships/slide" Target="/ppt/slides/slide5.xml" Id="Rf3e69a9e406b4013" /><Relationship Type="http://schemas.openxmlformats.org/officeDocument/2006/relationships/slide" Target="/ppt/slides/slide6.xml" Id="Rc87a58e46b08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8d8b5d4f0a44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c8733d8c64664" /><Relationship Type="http://schemas.openxmlformats.org/officeDocument/2006/relationships/theme" Target="/ppt/slideMasters/theme/theme1.xml" Id="Rbc3740aeb1824b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2c8733d8c646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89e06d6e44d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a554fa1ee47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f961c603f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9f2e46e4e49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7fea1d07f4e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feeca3192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SURNADAL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SURNADAL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SURNADAL SPAREBANK ble etablert [år] og holder til i Surnadal.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SURNADAL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SURNADAL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SURNADAL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11 576 444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5 453 142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6 845 696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179 979 120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181 319 540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SURNADAL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Røssmovegen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6650 Surnadal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927 041 596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SURNADAL SPAREBANK</a:t>
            </a:r>
          </a:p>
        </p:txBody>
      </p:sp>
    </p:spTree>
  </p:cSld>
  <p:clrMapOvr>
    <a:masterClrMapping xmlns:a="http://schemas.openxmlformats.org/drawingml/2006/main"/>
  </p:clrMapOvr>
</p:sld>
</file>