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d08dbbd60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f97335b5d4098"/>
  </p:sldMasterIdLst>
  <p:sldIdLst>
    <p:sldId xmlns:r="http://schemas.openxmlformats.org/officeDocument/2006/relationships" id="256" r:id="R481e3d3b7cd04a0f"/>
    <p:sldId xmlns:r="http://schemas.openxmlformats.org/officeDocument/2006/relationships" id="257" r:id="R2bfaa9625d7946dd"/>
    <p:sldId xmlns:r="http://schemas.openxmlformats.org/officeDocument/2006/relationships" id="258" r:id="Rbc2b731dc071426d"/>
    <p:sldId xmlns:r="http://schemas.openxmlformats.org/officeDocument/2006/relationships" id="259" r:id="R92b1bdf44a61484f"/>
    <p:sldId xmlns:r="http://schemas.openxmlformats.org/officeDocument/2006/relationships" id="260" r:id="Rb712612193694090"/>
    <p:sldId xmlns:r="http://schemas.openxmlformats.org/officeDocument/2006/relationships" id="261" r:id="R0428bff639ff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f97335b5d4098" /><Relationship Type="http://schemas.openxmlformats.org/officeDocument/2006/relationships/slide" Target="/ppt/slides/slide1.xml" Id="R481e3d3b7cd04a0f" /><Relationship Type="http://schemas.openxmlformats.org/officeDocument/2006/relationships/slide" Target="/ppt/slides/slide2.xml" Id="R2bfaa9625d7946dd" /><Relationship Type="http://schemas.openxmlformats.org/officeDocument/2006/relationships/slide" Target="/ppt/slides/slide3.xml" Id="Rbc2b731dc071426d" /><Relationship Type="http://schemas.openxmlformats.org/officeDocument/2006/relationships/slide" Target="/ppt/slides/slide4.xml" Id="R92b1bdf44a61484f" /><Relationship Type="http://schemas.openxmlformats.org/officeDocument/2006/relationships/slide" Target="/ppt/slides/slide5.xml" Id="Rb712612193694090" /><Relationship Type="http://schemas.openxmlformats.org/officeDocument/2006/relationships/slide" Target="/ppt/slides/slide6.xml" Id="R0428bff639ff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e36ffd70e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bb87d7924eea" /><Relationship Type="http://schemas.openxmlformats.org/officeDocument/2006/relationships/theme" Target="/ppt/slideMasters/theme/theme1.xml" Id="R6468845b5a2b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bbb87d792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e8ca963bf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88bf959c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bfde1492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98a55e3f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30160543e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d215d926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NORDVEST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43 398 126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503 200 907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522 788 119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www.sparebankstiftelsen-nordvest.no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NORDVEST</a:t>
            </a:r>
          </a:p>
        </p:txBody>
      </p:sp>
    </p:spTree>
  </p:cSld>
  <p:clrMapOvr>
    <a:masterClrMapping xmlns:a="http://schemas.openxmlformats.org/drawingml/2006/main"/>
  </p:clrMapOvr>
</p:sld>
</file>