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72b6ee201f47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b47ac2366b4ad1"/>
  </p:sldMasterIdLst>
  <p:sldIdLst>
    <p:sldId xmlns:r="http://schemas.openxmlformats.org/officeDocument/2006/relationships" id="256" r:id="Rdaee7f3560544a15"/>
    <p:sldId xmlns:r="http://schemas.openxmlformats.org/officeDocument/2006/relationships" id="257" r:id="R6b627e3d0b224fde"/>
    <p:sldId xmlns:r="http://schemas.openxmlformats.org/officeDocument/2006/relationships" id="258" r:id="R52adfe8b85e24668"/>
    <p:sldId xmlns:r="http://schemas.openxmlformats.org/officeDocument/2006/relationships" id="259" r:id="R8b27a84d6e72432d"/>
    <p:sldId xmlns:r="http://schemas.openxmlformats.org/officeDocument/2006/relationships" id="260" r:id="R3ca948b6a94c4be0"/>
    <p:sldId xmlns:r="http://schemas.openxmlformats.org/officeDocument/2006/relationships" id="261" r:id="R738c2703531f4701"/>
    <p:sldId xmlns:r="http://schemas.openxmlformats.org/officeDocument/2006/relationships" id="262" r:id="Rf2baba25453346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47ac2366b4ad1" /><Relationship Type="http://schemas.openxmlformats.org/officeDocument/2006/relationships/slide" Target="/ppt/slides/slide1.xml" Id="Rdaee7f3560544a15" /><Relationship Type="http://schemas.openxmlformats.org/officeDocument/2006/relationships/slide" Target="/ppt/slides/slide2.xml" Id="R6b627e3d0b224fde" /><Relationship Type="http://schemas.openxmlformats.org/officeDocument/2006/relationships/slide" Target="/ppt/slides/slide3.xml" Id="R52adfe8b85e24668" /><Relationship Type="http://schemas.openxmlformats.org/officeDocument/2006/relationships/slide" Target="/ppt/slides/slide4.xml" Id="R8b27a84d6e72432d" /><Relationship Type="http://schemas.openxmlformats.org/officeDocument/2006/relationships/slide" Target="/ppt/slides/slide5.xml" Id="R3ca948b6a94c4be0" /><Relationship Type="http://schemas.openxmlformats.org/officeDocument/2006/relationships/slide" Target="/ppt/slides/slide6.xml" Id="R738c2703531f4701" /><Relationship Type="http://schemas.openxmlformats.org/officeDocument/2006/relationships/slide" Target="/ppt/slides/slide7.xml" Id="Rf2baba25453346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edcf3bcb314e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255a559d9498b" /><Relationship Type="http://schemas.openxmlformats.org/officeDocument/2006/relationships/theme" Target="/ppt/slideMasters/theme/theme1.xml" Id="R721bece01ca345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8255a559d949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1e85406e049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0549b45f447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f36aea64b41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dd501df344e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80a06c3134d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68e74602140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2148a6f864e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INVESTERN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−154 324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−423 614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2 196 045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MICHAEL STERN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Michael Stern Madsen, Kalkfjellet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927 048 698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