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36dac9398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021ceb2784477"/>
  </p:sldMasterIdLst>
  <p:sldIdLst>
    <p:sldId xmlns:r="http://schemas.openxmlformats.org/officeDocument/2006/relationships" id="256" r:id="R727fe992fc204a0e"/>
    <p:sldId xmlns:r="http://schemas.openxmlformats.org/officeDocument/2006/relationships" id="257" r:id="R71f153cf53664ce1"/>
    <p:sldId xmlns:r="http://schemas.openxmlformats.org/officeDocument/2006/relationships" id="258" r:id="R56916bd4bb1647c5"/>
    <p:sldId xmlns:r="http://schemas.openxmlformats.org/officeDocument/2006/relationships" id="259" r:id="Rf57de718107846b6"/>
    <p:sldId xmlns:r="http://schemas.openxmlformats.org/officeDocument/2006/relationships" id="260" r:id="Rf649f79a3e134494"/>
    <p:sldId xmlns:r="http://schemas.openxmlformats.org/officeDocument/2006/relationships" id="261" r:id="Rb34a0de97d724a8f"/>
    <p:sldId xmlns:r="http://schemas.openxmlformats.org/officeDocument/2006/relationships" id="262" r:id="Rf443714b1a42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021ceb2784477" /><Relationship Type="http://schemas.openxmlformats.org/officeDocument/2006/relationships/slide" Target="/ppt/slides/slide1.xml" Id="R727fe992fc204a0e" /><Relationship Type="http://schemas.openxmlformats.org/officeDocument/2006/relationships/slide" Target="/ppt/slides/slide2.xml" Id="R71f153cf53664ce1" /><Relationship Type="http://schemas.openxmlformats.org/officeDocument/2006/relationships/slide" Target="/ppt/slides/slide3.xml" Id="R56916bd4bb1647c5" /><Relationship Type="http://schemas.openxmlformats.org/officeDocument/2006/relationships/slide" Target="/ppt/slides/slide4.xml" Id="Rf57de718107846b6" /><Relationship Type="http://schemas.openxmlformats.org/officeDocument/2006/relationships/slide" Target="/ppt/slides/slide5.xml" Id="Rf649f79a3e134494" /><Relationship Type="http://schemas.openxmlformats.org/officeDocument/2006/relationships/slide" Target="/ppt/slides/slide6.xml" Id="Rb34a0de97d724a8f" /><Relationship Type="http://schemas.openxmlformats.org/officeDocument/2006/relationships/slide" Target="/ppt/slides/slide7.xml" Id="Rf443714b1a42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042a3506c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1608500204a43" /><Relationship Type="http://schemas.openxmlformats.org/officeDocument/2006/relationships/theme" Target="/ppt/slideMasters/theme/theme1.xml" Id="Rf1b62767e1bd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160850020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4b27c44eb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744b16f0c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d1b0c0faf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58704f80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1de9deba7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be7387d644b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9ec61dc5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REVISJON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GRY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Gry Arntzen, Kalvdalen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gryarntzen@gmail.com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