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6fd3b747b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02f6c12ce4610"/>
  </p:sldMasterIdLst>
  <p:sldIdLst>
    <p:sldId xmlns:r="http://schemas.openxmlformats.org/officeDocument/2006/relationships" id="256" r:id="R9f9fd92ff56e4682"/>
    <p:sldId xmlns:r="http://schemas.openxmlformats.org/officeDocument/2006/relationships" id="257" r:id="Rd624d3c9977d4046"/>
    <p:sldId xmlns:r="http://schemas.openxmlformats.org/officeDocument/2006/relationships" id="258" r:id="R3e94ae7d616849b8"/>
    <p:sldId xmlns:r="http://schemas.openxmlformats.org/officeDocument/2006/relationships" id="259" r:id="R5837147f82d44780"/>
    <p:sldId xmlns:r="http://schemas.openxmlformats.org/officeDocument/2006/relationships" id="260" r:id="R8c8260d31d544205"/>
    <p:sldId xmlns:r="http://schemas.openxmlformats.org/officeDocument/2006/relationships" id="261" r:id="R17b7d4d209644ff1"/>
    <p:sldId xmlns:r="http://schemas.openxmlformats.org/officeDocument/2006/relationships" id="262" r:id="R3fa4f5f2f3d944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02f6c12ce4610" /><Relationship Type="http://schemas.openxmlformats.org/officeDocument/2006/relationships/slide" Target="/ppt/slides/slide1.xml" Id="R9f9fd92ff56e4682" /><Relationship Type="http://schemas.openxmlformats.org/officeDocument/2006/relationships/slide" Target="/ppt/slides/slide2.xml" Id="Rd624d3c9977d4046" /><Relationship Type="http://schemas.openxmlformats.org/officeDocument/2006/relationships/slide" Target="/ppt/slides/slide3.xml" Id="R3e94ae7d616849b8" /><Relationship Type="http://schemas.openxmlformats.org/officeDocument/2006/relationships/slide" Target="/ppt/slides/slide4.xml" Id="R5837147f82d44780" /><Relationship Type="http://schemas.openxmlformats.org/officeDocument/2006/relationships/slide" Target="/ppt/slides/slide5.xml" Id="R8c8260d31d544205" /><Relationship Type="http://schemas.openxmlformats.org/officeDocument/2006/relationships/slide" Target="/ppt/slides/slide6.xml" Id="R17b7d4d209644ff1" /><Relationship Type="http://schemas.openxmlformats.org/officeDocument/2006/relationships/slide" Target="/ppt/slides/slide7.xml" Id="R3fa4f5f2f3d944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9b0609fe4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f8ee4ca84043" /><Relationship Type="http://schemas.openxmlformats.org/officeDocument/2006/relationships/theme" Target="/ppt/slideMasters/theme/theme1.xml" Id="Ra939738408c1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9f8ee4ca8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af3b926434b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b6f88f09943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38e3a2a5b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0a529b9145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13b296a6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6aba2b01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30067eeda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 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 NO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−256 238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HELNO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