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28dd7f462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0215c7e564e88"/>
  </p:sldMasterIdLst>
  <p:sldIdLst>
    <p:sldId xmlns:r="http://schemas.openxmlformats.org/officeDocument/2006/relationships" id="256" r:id="R63637ef9a75d425c"/>
    <p:sldId xmlns:r="http://schemas.openxmlformats.org/officeDocument/2006/relationships" id="257" r:id="R5be803bcdae547fa"/>
    <p:sldId xmlns:r="http://schemas.openxmlformats.org/officeDocument/2006/relationships" id="258" r:id="R547aad053d954c30"/>
    <p:sldId xmlns:r="http://schemas.openxmlformats.org/officeDocument/2006/relationships" id="259" r:id="R02812d73d70f44b5"/>
    <p:sldId xmlns:r="http://schemas.openxmlformats.org/officeDocument/2006/relationships" id="260" r:id="Reded84231a0544fe"/>
    <p:sldId xmlns:r="http://schemas.openxmlformats.org/officeDocument/2006/relationships" id="261" r:id="R22f66d3944424b65"/>
    <p:sldId xmlns:r="http://schemas.openxmlformats.org/officeDocument/2006/relationships" id="262" r:id="R7bb9df4d9d0c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0215c7e564e88" /><Relationship Type="http://schemas.openxmlformats.org/officeDocument/2006/relationships/slide" Target="/ppt/slides/slide1.xml" Id="R63637ef9a75d425c" /><Relationship Type="http://schemas.openxmlformats.org/officeDocument/2006/relationships/slide" Target="/ppt/slides/slide2.xml" Id="R5be803bcdae547fa" /><Relationship Type="http://schemas.openxmlformats.org/officeDocument/2006/relationships/slide" Target="/ppt/slides/slide3.xml" Id="R547aad053d954c30" /><Relationship Type="http://schemas.openxmlformats.org/officeDocument/2006/relationships/slide" Target="/ppt/slides/slide4.xml" Id="R02812d73d70f44b5" /><Relationship Type="http://schemas.openxmlformats.org/officeDocument/2006/relationships/slide" Target="/ppt/slides/slide5.xml" Id="Reded84231a0544fe" /><Relationship Type="http://schemas.openxmlformats.org/officeDocument/2006/relationships/slide" Target="/ppt/slides/slide6.xml" Id="R22f66d3944424b65" /><Relationship Type="http://schemas.openxmlformats.org/officeDocument/2006/relationships/slide" Target="/ppt/slides/slide7.xml" Id="R7bb9df4d9d0c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2a4001ac5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3e197c1194537" /><Relationship Type="http://schemas.openxmlformats.org/officeDocument/2006/relationships/theme" Target="/ppt/slideMasters/theme/theme1.xml" Id="R2e7cca9c6e28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3e197c119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990c94f2c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502b2151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3076cb5dc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9448a628e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5c0857aa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b43ac0b674f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d39881c2e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